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332" r:id="rId2"/>
    <p:sldId id="336" r:id="rId3"/>
    <p:sldId id="333" r:id="rId4"/>
    <p:sldId id="334" r:id="rId5"/>
    <p:sldId id="335" r:id="rId6"/>
    <p:sldId id="33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73"/>
  </p:normalViewPr>
  <p:slideViewPr>
    <p:cSldViewPr snapToGrid="0">
      <p:cViewPr varScale="1">
        <p:scale>
          <a:sx n="115" d="100"/>
          <a:sy n="115" d="100"/>
        </p:scale>
        <p:origin x="71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16602-6CF1-5947-9E95-61817C31BE24}" type="datetimeFigureOut">
              <a:rPr lang="en-US" smtClean="0"/>
              <a:t>9/7/24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A1D7A-C05D-B847-8D53-10A2B6D54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F8DA5-2580-A642-AC24-2965FA3A92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12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99BB7-F6DA-66D3-AB14-E9C948468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C3B0A-A861-BD33-68C4-86FBB5607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0CC08-CDCF-58BC-DC73-6D60975C6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9E5B-9AE1-494E-B718-08F92D80B0AA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17BB1-5B21-8666-9D9F-C484B7A16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A6665-FEC9-627E-B435-1097BF8D2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A693-E64E-3F44-BBF3-7C6D232C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35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8D78A-3B2A-5727-2E49-C8A57EDBF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0716E2-35A5-E29F-2342-A01A8BB87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96EF9-C985-6E22-C96D-895C2CB42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9E5B-9AE1-494E-B718-08F92D80B0AA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730ED-6B50-1208-B774-8CC1617A8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F3D31-F8E2-6B79-18D5-32953703A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A693-E64E-3F44-BBF3-7C6D232C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67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AE36D3-D01E-1981-4D91-362CB2A588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B749BD-4972-7191-36E0-D6329A41B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F3F75-DBF5-28D1-2AA1-955953D5F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9E5B-9AE1-494E-B718-08F92D80B0AA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42C67-6740-7F68-6A11-325D7C8E9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7996F-78D2-9829-DE6B-5834A0859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A693-E64E-3F44-BBF3-7C6D232C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33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8D6A5-1357-8236-AFEE-9E3370EB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939F4-6D2D-FE19-5005-E74F543CE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C8AC7-1F58-116B-0C20-751FCFCAC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9E5B-9AE1-494E-B718-08F92D80B0AA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50971-5342-A6D9-6B69-F661C5992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6CE95-426C-51EB-282B-D2F60D30C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A693-E64E-3F44-BBF3-7C6D232C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63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0DD40-A6F3-88A3-03E8-DC7B2FAC8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BD0AF-EFF4-F2B1-953F-6EF3FC8F7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C839D-69BC-664F-03DE-F6255B05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9E5B-9AE1-494E-B718-08F92D80B0AA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3016A-0B12-ECCB-0817-F4305A8F0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BB945-012A-F0C7-7C74-A3E484587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A693-E64E-3F44-BBF3-7C6D232C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14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332D0-6BE3-A6F6-4CBA-6BF68AD87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C852F-5D67-3946-FBD3-6F5E43D4C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79F6B-A22C-C4E0-3D06-00245A7AD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6CA0F-957F-FE8C-B49B-398081668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9E5B-9AE1-494E-B718-08F92D80B0AA}" type="datetimeFigureOut">
              <a:rPr lang="en-US" smtClean="0"/>
              <a:t>9/7/24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BB188-BBE8-881D-F8C4-92E4C0E17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A9E34-9989-B569-C78D-8C198B9F8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A693-E64E-3F44-BBF3-7C6D232C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71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3C122-8599-8963-2CB4-3E110D015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A41CC-88C1-9C77-0395-E894C1D0A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6A66A-BFE6-23E2-1AE5-CE6694E3F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832304-3652-F21E-1D41-153144D8A7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D400E1-32B2-83B9-627B-028AD86B5A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70F369-66F3-3BFC-6BE2-C3AE5E6E1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9E5B-9AE1-494E-B718-08F92D80B0AA}" type="datetimeFigureOut">
              <a:rPr lang="en-US" smtClean="0"/>
              <a:t>9/7/24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C382FD-FBC1-144F-6DC0-67245B98D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B40D24-5577-28A0-9A08-1748F9F61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A693-E64E-3F44-BBF3-7C6D232C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26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3358C-0B73-9A1C-629B-FFFC24DF1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35BBCA-E4BD-5A09-244F-233E3E346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9E5B-9AE1-494E-B718-08F92D80B0AA}" type="datetimeFigureOut">
              <a:rPr lang="en-US" smtClean="0"/>
              <a:t>9/7/24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75509A-3C68-96B1-F0EF-FFD92AA77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9F5D9E-08E9-C77C-1CD6-5952BDFE5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A693-E64E-3F44-BBF3-7C6D232C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01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DE4E10-B63A-FC0C-D416-024BFC802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9E5B-9AE1-494E-B718-08F92D80B0AA}" type="datetimeFigureOut">
              <a:rPr lang="en-US" smtClean="0"/>
              <a:t>9/7/24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72C44A-5806-8139-ACA3-E30710D4F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E1B525-80C4-439E-F874-C4F9C742A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A693-E64E-3F44-BBF3-7C6D232C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00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5DF23-A69E-6BBB-7ACE-32635158D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0FEAE-A38F-A530-E871-A7C181814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06BFEC-D5CE-223A-A681-4E739ED9A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188A1-A8D4-DF04-58C9-A56F71C2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9E5B-9AE1-494E-B718-08F92D80B0AA}" type="datetimeFigureOut">
              <a:rPr lang="en-US" smtClean="0"/>
              <a:t>9/7/24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C463A-1AE9-99BA-2647-DE50D9037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82805-E3A8-AFE7-4C9B-1FD388D29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A693-E64E-3F44-BBF3-7C6D232C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86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BFEC9-C1F7-5A8B-3A11-FCB2EBF7A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DDBC29-4450-30BA-F701-9519C93AA0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A992F-2EAC-338A-12FF-7AD2F08C6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E2D11-E898-DA87-33C1-5701C5A62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9E5B-9AE1-494E-B718-08F92D80B0AA}" type="datetimeFigureOut">
              <a:rPr lang="en-US" smtClean="0"/>
              <a:t>9/7/24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73B8A-161F-FEE1-84F7-FF358B560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4C8FFD-7326-9342-3035-40F6B71EA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A693-E64E-3F44-BBF3-7C6D232C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47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F7BE7A-F7D4-B990-20F7-8EA218D2C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F5214-7BAB-B1BF-C7EF-A540437A4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26138-2CFB-3119-3CB5-1762A6D193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819E5B-9AE1-494E-B718-08F92D80B0AA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99139-A733-0B4A-D5FD-197A103E4A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678D3-1E42-5F5C-61F6-D6014B4917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34A693-E64E-3F44-BBF3-7C6D232C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7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llian-raab/synthpop/blob/main/R/disclosure.R" TargetMode="External"/><Relationship Id="rId2" Type="http://schemas.openxmlformats.org/officeDocument/2006/relationships/hyperlink" Target="https://rpy2.github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988B5-DB6F-3B78-CE9C-F83C6C22B4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805C6-6629-737C-15A5-4BDE866B9C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06.09.2024</a:t>
            </a:r>
          </a:p>
        </p:txBody>
      </p:sp>
    </p:spTree>
    <p:extLst>
      <p:ext uri="{BB962C8B-B14F-4D97-AF65-F5344CB8AC3E}">
        <p14:creationId xmlns:p14="http://schemas.microsoft.com/office/powerpoint/2010/main" val="332336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B6D09-F1D0-BE08-93DE-3D928E22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D43D9-2048-C844-CCAB-399890AAC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of the metrics on the next slide are implemented, but the parameters for </a:t>
            </a:r>
            <a:r>
              <a:rPr lang="en-US" dirty="0" err="1"/>
              <a:t>LinkabilityCalculator</a:t>
            </a:r>
            <a:r>
              <a:rPr lang="en-US" dirty="0"/>
              <a:t>, </a:t>
            </a:r>
            <a:r>
              <a:rPr lang="en-US" dirty="0" err="1"/>
              <a:t>InferenceCalculator</a:t>
            </a:r>
            <a:r>
              <a:rPr lang="en-US" dirty="0"/>
              <a:t> and </a:t>
            </a:r>
            <a:r>
              <a:rPr lang="en-US" dirty="0" err="1"/>
              <a:t>SinglingOutCalculator</a:t>
            </a:r>
            <a:r>
              <a:rPr lang="en-US" dirty="0"/>
              <a:t> need to be adjusted (so that all parameters can be adjusted)</a:t>
            </a:r>
          </a:p>
          <a:p>
            <a:r>
              <a:rPr lang="en-US" dirty="0"/>
              <a:t>And the functions need to be double-checked, I may need to find some appropriate datasets on which I can test it and compare it to already computed privacy metrics they have used</a:t>
            </a:r>
          </a:p>
          <a:p>
            <a:r>
              <a:rPr lang="en-US" dirty="0"/>
              <a:t>As for the utility metrics, kl divergence, </a:t>
            </a:r>
            <a:r>
              <a:rPr lang="en-US" dirty="0" err="1"/>
              <a:t>ks</a:t>
            </a:r>
            <a:r>
              <a:rPr lang="en-US" dirty="0"/>
              <a:t>-test, mean, variance and some more basic statistics need to be implemented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800C7-0DF2-21D6-D863-749A9FA16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3D5B-B4F5-7C4F-BF35-C7FC34EBFB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8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50EED-25E1-DA24-182C-A085A680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Diabetes dataset with Gaussian Mixture Synthetic dataset (transformed, normalized)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2759E-7B70-3E3D-E0E3-B7E722CEB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287" y="1847850"/>
            <a:ext cx="113538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Wasserstein-Distance: 0.2256971141888097</a:t>
            </a:r>
          </a:p>
          <a:p>
            <a:r>
              <a:rPr lang="en-US" dirty="0" err="1"/>
              <a:t>AdversarialAccuracyCalculator</a:t>
            </a:r>
            <a:r>
              <a:rPr lang="en-US" dirty="0"/>
              <a:t>: 0.525390625</a:t>
            </a:r>
          </a:p>
          <a:p>
            <a:r>
              <a:rPr lang="en-US" dirty="0" err="1"/>
              <a:t>NNDRCalculator</a:t>
            </a:r>
            <a:r>
              <a:rPr lang="en-US" dirty="0"/>
              <a:t>: 0.8759843520732002</a:t>
            </a:r>
          </a:p>
          <a:p>
            <a:r>
              <a:rPr lang="en-US" dirty="0" err="1"/>
              <a:t>DCRCalculator</a:t>
            </a:r>
            <a:r>
              <a:rPr lang="en-US" dirty="0"/>
              <a:t>: 0.41247199150260777</a:t>
            </a:r>
          </a:p>
          <a:p>
            <a:pPr marL="0" indent="0">
              <a:buNone/>
            </a:pPr>
            <a:r>
              <a:rPr lang="en-US" dirty="0"/>
              <a:t>For the </a:t>
            </a:r>
            <a:r>
              <a:rPr lang="en-US" dirty="0" err="1"/>
              <a:t>Anonymeter</a:t>
            </a:r>
            <a:r>
              <a:rPr lang="en-US" dirty="0"/>
              <a:t> functions, I have simply taken some columns for the </a:t>
            </a:r>
            <a:r>
              <a:rPr lang="en-US" dirty="0" err="1"/>
              <a:t>aux_cols</a:t>
            </a:r>
            <a:r>
              <a:rPr lang="en-US" dirty="0"/>
              <a:t> </a:t>
            </a:r>
            <a:r>
              <a:rPr lang="en-US" dirty="0">
                <a:solidFill>
                  <a:srgbClr val="BCBEC4"/>
                </a:solidFill>
                <a:effectLst/>
              </a:rPr>
              <a:t>) ([</a:t>
            </a:r>
            <a:r>
              <a:rPr lang="en-US" dirty="0">
                <a:solidFill>
                  <a:srgbClr val="6AAB73"/>
                </a:solidFill>
                <a:effectLst/>
              </a:rPr>
              <a:t>"Glucose"</a:t>
            </a:r>
            <a:r>
              <a:rPr lang="en-US" dirty="0">
                <a:solidFill>
                  <a:srgbClr val="BCBEC4"/>
                </a:solidFill>
                <a:effectLst/>
              </a:rPr>
              <a:t>,</a:t>
            </a:r>
            <a:r>
              <a:rPr lang="en-US" dirty="0">
                <a:solidFill>
                  <a:srgbClr val="6AAB73"/>
                </a:solidFill>
                <a:effectLst/>
              </a:rPr>
              <a:t>"</a:t>
            </a:r>
            <a:r>
              <a:rPr lang="en-US" dirty="0" err="1">
                <a:solidFill>
                  <a:srgbClr val="6AAB73"/>
                </a:solidFill>
                <a:effectLst/>
              </a:rPr>
              <a:t>BloodPressure</a:t>
            </a:r>
            <a:r>
              <a:rPr lang="en-US" dirty="0">
                <a:solidFill>
                  <a:srgbClr val="6AAB73"/>
                </a:solidFill>
                <a:effectLst/>
              </a:rPr>
              <a:t>"</a:t>
            </a:r>
            <a:r>
              <a:rPr lang="en-US" dirty="0">
                <a:solidFill>
                  <a:srgbClr val="BCBEC4"/>
                </a:solidFill>
                <a:effectLst/>
              </a:rPr>
              <a:t>,</a:t>
            </a:r>
            <a:r>
              <a:rPr lang="en-US" dirty="0">
                <a:solidFill>
                  <a:srgbClr val="6AAB73"/>
                </a:solidFill>
                <a:effectLst/>
              </a:rPr>
              <a:t>"</a:t>
            </a:r>
            <a:r>
              <a:rPr lang="en-US" dirty="0" err="1">
                <a:solidFill>
                  <a:srgbClr val="6AAB73"/>
                </a:solidFill>
                <a:effectLst/>
              </a:rPr>
              <a:t>SkinThickness</a:t>
            </a:r>
            <a:r>
              <a:rPr lang="en-US" dirty="0">
                <a:solidFill>
                  <a:srgbClr val="6AAB73"/>
                </a:solidFill>
                <a:effectLst/>
              </a:rPr>
              <a:t>"</a:t>
            </a:r>
            <a:r>
              <a:rPr lang="en-US" dirty="0">
                <a:solidFill>
                  <a:srgbClr val="BCBEC4"/>
                </a:solidFill>
                <a:effectLst/>
              </a:rPr>
              <a:t>]) </a:t>
            </a:r>
            <a:r>
              <a:rPr lang="en-US" dirty="0"/>
              <a:t>and a random secret column (</a:t>
            </a:r>
            <a:r>
              <a:rPr lang="en-US" dirty="0">
                <a:solidFill>
                  <a:srgbClr val="6AAB73"/>
                </a:solidFill>
                <a:effectLst/>
              </a:rPr>
              <a:t>Outcome</a:t>
            </a:r>
            <a:r>
              <a:rPr lang="en-US" dirty="0"/>
              <a:t>)</a:t>
            </a:r>
          </a:p>
          <a:p>
            <a:r>
              <a:rPr lang="en-US" dirty="0" err="1"/>
              <a:t>LinkabilityCalculator</a:t>
            </a:r>
            <a:r>
              <a:rPr lang="en-US" dirty="0"/>
              <a:t>: </a:t>
            </a:r>
            <a:r>
              <a:rPr lang="en-US" dirty="0" err="1"/>
              <a:t>PrivacyRisk</a:t>
            </a:r>
            <a:r>
              <a:rPr lang="en-US" dirty="0"/>
              <a:t>(value=0.0038121702307761206, ci=(4.336808689942018e-19, 0.007624340461552241))</a:t>
            </a:r>
          </a:p>
          <a:p>
            <a:r>
              <a:rPr lang="en-US" dirty="0" err="1"/>
              <a:t>InferenceCalculator</a:t>
            </a:r>
            <a:r>
              <a:rPr lang="en-US" dirty="0"/>
              <a:t>: </a:t>
            </a:r>
            <a:r>
              <a:rPr lang="en-US" dirty="0" err="1"/>
              <a:t>PrivacyRisk</a:t>
            </a:r>
            <a:r>
              <a:rPr lang="en-US" dirty="0"/>
              <a:t>(value=0.5, ci=(0.4563412653024843, 0.5436587346975157))</a:t>
            </a:r>
          </a:p>
          <a:p>
            <a:r>
              <a:rPr lang="en-US" dirty="0" err="1"/>
              <a:t>SinglingOutCalculator</a:t>
            </a:r>
            <a:r>
              <a:rPr lang="en-US" dirty="0"/>
              <a:t>: </a:t>
            </a:r>
            <a:r>
              <a:rPr lang="en-US" dirty="0" err="1"/>
              <a:t>PrivacyRisk</a:t>
            </a:r>
            <a:r>
              <a:rPr lang="en-US" dirty="0"/>
              <a:t>(value=0.49603049736184623, ci=(0.45237314911404547, 0.539687845609647))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55FF2A-C2B0-5F39-69CB-7C42471B8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3D5B-B4F5-7C4F-BF35-C7FC34EBFB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92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9776-432B-93FC-10ED-C1E554AEA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Diabetes dataset with CTGAN Synthetic dataset (transformed, normalized)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66AB6-BDE3-EE08-5EDF-44BD04B9B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Wasserstein-Distance: 0.4202540341379354</a:t>
            </a:r>
          </a:p>
          <a:p>
            <a:r>
              <a:rPr lang="en-US" dirty="0" err="1"/>
              <a:t>AdversarialAccuracyCalculator</a:t>
            </a:r>
            <a:r>
              <a:rPr lang="en-US" dirty="0"/>
              <a:t>: 0.6790364583333333</a:t>
            </a:r>
          </a:p>
          <a:p>
            <a:r>
              <a:rPr lang="en-US" dirty="0" err="1"/>
              <a:t>NNDRCalculator</a:t>
            </a:r>
            <a:r>
              <a:rPr lang="en-US" dirty="0"/>
              <a:t>: 0.8894639375527755</a:t>
            </a:r>
          </a:p>
          <a:p>
            <a:r>
              <a:rPr lang="en-US" dirty="0" err="1"/>
              <a:t>DCRCalculator</a:t>
            </a:r>
            <a:r>
              <a:rPr lang="en-US" dirty="0"/>
              <a:t>: 0.5897055078252942</a:t>
            </a:r>
          </a:p>
          <a:p>
            <a:r>
              <a:rPr lang="en-US" dirty="0"/>
              <a:t>For the </a:t>
            </a:r>
            <a:r>
              <a:rPr lang="en-US" dirty="0" err="1"/>
              <a:t>Anonymeter</a:t>
            </a:r>
            <a:r>
              <a:rPr lang="en-US" dirty="0"/>
              <a:t> functions, I have simply taken some columns for the </a:t>
            </a:r>
            <a:r>
              <a:rPr lang="en-US" dirty="0" err="1"/>
              <a:t>aux_cols</a:t>
            </a:r>
            <a:r>
              <a:rPr lang="en-US" dirty="0"/>
              <a:t> </a:t>
            </a:r>
            <a:r>
              <a:rPr lang="en-US" dirty="0">
                <a:solidFill>
                  <a:srgbClr val="BCBEC4"/>
                </a:solidFill>
                <a:effectLst/>
              </a:rPr>
              <a:t>) ([</a:t>
            </a:r>
            <a:r>
              <a:rPr lang="en-US" dirty="0">
                <a:solidFill>
                  <a:srgbClr val="6AAB73"/>
                </a:solidFill>
                <a:effectLst/>
              </a:rPr>
              <a:t>"Glucose"</a:t>
            </a:r>
            <a:r>
              <a:rPr lang="en-US" dirty="0">
                <a:solidFill>
                  <a:srgbClr val="BCBEC4"/>
                </a:solidFill>
                <a:effectLst/>
              </a:rPr>
              <a:t>,</a:t>
            </a:r>
            <a:r>
              <a:rPr lang="en-US" dirty="0">
                <a:solidFill>
                  <a:srgbClr val="6AAB73"/>
                </a:solidFill>
                <a:effectLst/>
              </a:rPr>
              <a:t>"</a:t>
            </a:r>
            <a:r>
              <a:rPr lang="en-US" dirty="0" err="1">
                <a:solidFill>
                  <a:srgbClr val="6AAB73"/>
                </a:solidFill>
                <a:effectLst/>
              </a:rPr>
              <a:t>BloodPressure</a:t>
            </a:r>
            <a:r>
              <a:rPr lang="en-US" dirty="0">
                <a:solidFill>
                  <a:srgbClr val="6AAB73"/>
                </a:solidFill>
                <a:effectLst/>
              </a:rPr>
              <a:t>"</a:t>
            </a:r>
            <a:r>
              <a:rPr lang="en-US" dirty="0">
                <a:solidFill>
                  <a:srgbClr val="BCBEC4"/>
                </a:solidFill>
                <a:effectLst/>
              </a:rPr>
              <a:t>,</a:t>
            </a:r>
            <a:r>
              <a:rPr lang="en-US" dirty="0">
                <a:solidFill>
                  <a:srgbClr val="6AAB73"/>
                </a:solidFill>
                <a:effectLst/>
              </a:rPr>
              <a:t>"</a:t>
            </a:r>
            <a:r>
              <a:rPr lang="en-US" dirty="0" err="1">
                <a:solidFill>
                  <a:srgbClr val="6AAB73"/>
                </a:solidFill>
                <a:effectLst/>
              </a:rPr>
              <a:t>SkinThickness</a:t>
            </a:r>
            <a:r>
              <a:rPr lang="en-US" dirty="0">
                <a:solidFill>
                  <a:srgbClr val="6AAB73"/>
                </a:solidFill>
                <a:effectLst/>
              </a:rPr>
              <a:t>"</a:t>
            </a:r>
            <a:r>
              <a:rPr lang="en-US" dirty="0">
                <a:solidFill>
                  <a:srgbClr val="BCBEC4"/>
                </a:solidFill>
                <a:effectLst/>
              </a:rPr>
              <a:t>]) </a:t>
            </a:r>
            <a:r>
              <a:rPr lang="en-US" dirty="0"/>
              <a:t>and a random secret column (</a:t>
            </a:r>
            <a:r>
              <a:rPr lang="en-US" dirty="0">
                <a:solidFill>
                  <a:srgbClr val="6AAB73"/>
                </a:solidFill>
                <a:effectLst/>
              </a:rPr>
              <a:t>Outcome</a:t>
            </a:r>
            <a:r>
              <a:rPr lang="en-US" dirty="0"/>
              <a:t>)</a:t>
            </a:r>
          </a:p>
          <a:p>
            <a:r>
              <a:rPr lang="en-US" dirty="0" err="1"/>
              <a:t>LinkabilityCalculator</a:t>
            </a:r>
            <a:r>
              <a:rPr lang="en-US" dirty="0"/>
              <a:t>: </a:t>
            </a:r>
            <a:r>
              <a:rPr lang="en-US" dirty="0" err="1"/>
              <a:t>PrivacyRisk</a:t>
            </a:r>
            <a:r>
              <a:rPr lang="en-US" dirty="0"/>
              <a:t>(value=0.0038121702307761206, ci=(4.336808689942018e-19, 0.007624340461552241))</a:t>
            </a:r>
          </a:p>
          <a:p>
            <a:r>
              <a:rPr lang="en-US" dirty="0" err="1"/>
              <a:t>InferenceCalculator</a:t>
            </a:r>
            <a:r>
              <a:rPr lang="en-US" dirty="0"/>
              <a:t>: </a:t>
            </a:r>
            <a:r>
              <a:rPr lang="en-US" dirty="0" err="1"/>
              <a:t>PrivacyRisk</a:t>
            </a:r>
            <a:r>
              <a:rPr lang="en-US" dirty="0"/>
              <a:t>(value=0.4781677354901541, ci=(0.4345509603938758, 0.5217845105864325))</a:t>
            </a:r>
          </a:p>
          <a:p>
            <a:r>
              <a:rPr lang="en-US" dirty="0" err="1"/>
              <a:t>SinglingOutCalculator</a:t>
            </a:r>
            <a:r>
              <a:rPr lang="en-US" dirty="0"/>
              <a:t>: </a:t>
            </a:r>
            <a:r>
              <a:rPr lang="en-US" dirty="0" err="1"/>
              <a:t>PrivacyRisk</a:t>
            </a:r>
            <a:r>
              <a:rPr lang="en-US" dirty="0"/>
              <a:t>(value=0.5277865184670766, ci=(0.48419577166421596, 0.5713772652699372))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39B72-92DB-D695-5284-8EFCEEB44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3D5B-B4F5-7C4F-BF35-C7FC34EBFB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9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741C-0E9E-22A5-CA4A-B499652BD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441DB-BE7E-F722-E119-ADD747F9A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Notes to Nearest Neighbor Adversarial Accuracy: “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If datasets T and S are indistinguishable, then NNAA should be 0.5.”</a:t>
            </a:r>
          </a:p>
          <a:p>
            <a:pPr>
              <a:buFont typeface="Wingdings" pitchFamily="2" charset="2"/>
              <a:buChar char="è"/>
            </a:pPr>
            <a:r>
              <a:rPr lang="en-US" dirty="0">
                <a:solidFill>
                  <a:srgbClr val="000000"/>
                </a:solidFill>
                <a:latin typeface="Helvetica" pitchFamily="2" charset="0"/>
              </a:rPr>
              <a:t>Values around 0.5 worse than values that are bigger?</a:t>
            </a:r>
          </a:p>
          <a:p>
            <a:r>
              <a:rPr lang="en-US" dirty="0">
                <a:solidFill>
                  <a:srgbClr val="000000"/>
                </a:solidFill>
                <a:latin typeface="Helvetica" pitchFamily="2" charset="0"/>
              </a:rPr>
              <a:t>Wasserstein-Distance calculation takes a long time in some cases (or doesn’t even finish in case of an original and synthetic dataset each containing ~5000 rows, but the diabetes dataset which only contains ~800 rows ran through without any problems -&gt; when to stop/ give up?)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31CB3-38CB-1CFC-BE8A-6132F3D4B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3D5B-B4F5-7C4F-BF35-C7FC34EBFB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65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5E140-177A-1557-984B-19438F6D1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still need to add: </a:t>
            </a:r>
            <a:r>
              <a:rPr lang="en-US" dirty="0" err="1"/>
              <a:t>DiSCO</a:t>
            </a:r>
            <a:r>
              <a:rPr lang="en-US" dirty="0"/>
              <a:t> (</a:t>
            </a:r>
            <a:r>
              <a:rPr lang="en-US" dirty="0" err="1"/>
              <a:t>aswell</a:t>
            </a:r>
            <a:r>
              <a:rPr lang="en-US" dirty="0"/>
              <a:t> as </a:t>
            </a:r>
            <a:r>
              <a:rPr lang="en-US" dirty="0" err="1"/>
              <a:t>repU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0EB0C-42C2-03C4-301C-3C6B08B20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R-Python bridge package (</a:t>
            </a:r>
            <a:r>
              <a:rPr lang="en-US" dirty="0">
                <a:hlinkClick r:id="rId2"/>
              </a:rPr>
              <a:t>https://rpy2.github.io/</a:t>
            </a:r>
            <a:r>
              <a:rPr lang="en-US" dirty="0"/>
              <a:t>)</a:t>
            </a:r>
          </a:p>
          <a:p>
            <a:r>
              <a:rPr lang="en-US" dirty="0"/>
              <a:t>Or rewrite code, but I am still working on that based on this: </a:t>
            </a:r>
            <a:r>
              <a:rPr lang="en-US" dirty="0">
                <a:hlinkClick r:id="rId3"/>
              </a:rPr>
              <a:t>https://github.com/gillian-raab/synthpop/blob/main/R/disclosure.R</a:t>
            </a:r>
            <a:endParaRPr lang="en-US" dirty="0"/>
          </a:p>
          <a:p>
            <a:r>
              <a:rPr lang="en-US" dirty="0"/>
              <a:t>I ran the R Code in R Studio and calculated the different disclosure metrics based on some dataset examples, I will try to use the same datasets for my rewritten version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740BD2-4889-B55A-4C39-364016DDD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3D5B-B4F5-7C4F-BF35-C7FC34EBFB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92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468</Words>
  <Application>Microsoft Macintosh PowerPoint</Application>
  <PresentationFormat>Widescreen</PresentationFormat>
  <Paragraphs>36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Helvetica</vt:lpstr>
      <vt:lpstr>Wingdings</vt:lpstr>
      <vt:lpstr>Office Theme</vt:lpstr>
      <vt:lpstr>Notes</vt:lpstr>
      <vt:lpstr>PowerPoint Presentation</vt:lpstr>
      <vt:lpstr>Diabetes dataset with Gaussian Mixture Synthetic dataset (transformed, normalized)</vt:lpstr>
      <vt:lpstr>Diabetes dataset with CTGAN Synthetic dataset (transformed, normalized)</vt:lpstr>
      <vt:lpstr>PowerPoint Presentation</vt:lpstr>
      <vt:lpstr>What I still need to add: DiSCO (aswell as repU)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Karoline Siarsky</dc:creator>
  <cp:lastModifiedBy>Karoline Siarsky</cp:lastModifiedBy>
  <cp:revision>1</cp:revision>
  <dcterms:created xsi:type="dcterms:W3CDTF">2024-09-07T00:31:49Z</dcterms:created>
  <dcterms:modified xsi:type="dcterms:W3CDTF">2024-09-07T00:33:09Z</dcterms:modified>
</cp:coreProperties>
</file>