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92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863A7-A437-443C-B61F-C10FA76499CE}" type="datetimeFigureOut">
              <a:rPr lang="pl-PL" smtClean="0"/>
              <a:pPr/>
              <a:t>18.02.2020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E3C2B-C1CC-4EE0-8675-30E9AF4E4E6C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18.02.2020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18.02.2020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18.02.2020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18.02.2020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18.02.2020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18.02.2020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18.02.2020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18.02.2020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18.02.2020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18.02.2020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3FD0-8918-47BB-974D-75F3111A1344}" type="datetimeFigureOut">
              <a:rPr lang="pl-PL" smtClean="0"/>
              <a:pPr/>
              <a:t>18.02.2020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C3FD0-8918-47BB-974D-75F3111A1344}" type="datetimeFigureOut">
              <a:rPr lang="pl-PL" smtClean="0"/>
              <a:pPr/>
              <a:t>18.02.2020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62C12-D792-43E4-9355-9A24480BA9F4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t-baza.cba.pl/tabliczka10x10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t-baza.cba.pl/tabliczka_pion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t-baza.cba.pl/tabliczka_poziom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it-baza.cba.pl/tabliczka_parzyste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it-baza.cba.pl/tabliczka_kolory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PHP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Lekcja 4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Zadanie 1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Napisz skrypt w PHP wyświetlający tabliczkę mnożenia z zakresu 100x100 wg </a:t>
            </a:r>
            <a:r>
              <a:rPr lang="pl-PL" dirty="0" err="1" smtClean="0">
                <a:solidFill>
                  <a:schemeClr val="bg1"/>
                </a:solidFill>
                <a:hlinkClick r:id="rId2"/>
              </a:rPr>
              <a:t>przyładu</a:t>
            </a:r>
            <a:r>
              <a:rPr lang="pl-PL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pl-PL" i="1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pl-PL" i="1" dirty="0" smtClean="0">
              <a:solidFill>
                <a:schemeClr val="bg1"/>
              </a:solidFill>
            </a:endParaRPr>
          </a:p>
          <a:p>
            <a:pPr algn="r">
              <a:buNone/>
            </a:pPr>
            <a:r>
              <a:rPr lang="pl-PL" i="1" dirty="0" smtClean="0">
                <a:solidFill>
                  <a:schemeClr val="bg1"/>
                </a:solidFill>
              </a:rPr>
              <a:t>tabliczka10x10</a:t>
            </a:r>
            <a:endParaRPr lang="pl-PL" i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</a:t>
            </a:r>
          </a:p>
          <a:p>
            <a:pPr>
              <a:buNone/>
            </a:pP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Zadanie 2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Skopiuj plik z poprzednim zadaniem i zmodyfikuj go wg </a:t>
            </a:r>
            <a:r>
              <a:rPr lang="pl-PL" dirty="0" smtClean="0">
                <a:solidFill>
                  <a:schemeClr val="bg1"/>
                </a:solidFill>
                <a:hlinkClick r:id="rId2"/>
              </a:rPr>
              <a:t>przykładu</a:t>
            </a:r>
            <a:r>
              <a:rPr lang="pl-PL" dirty="0" smtClean="0">
                <a:solidFill>
                  <a:schemeClr val="bg1"/>
                </a:solidFill>
              </a:rPr>
              <a:t>. Zmniejsz zakres do 10x10.</a:t>
            </a:r>
          </a:p>
          <a:p>
            <a:pPr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 algn="r">
              <a:buNone/>
            </a:pPr>
            <a:r>
              <a:rPr lang="pl-PL" i="1" dirty="0" smtClean="0">
                <a:solidFill>
                  <a:schemeClr val="bg1"/>
                </a:solidFill>
              </a:rPr>
              <a:t>	</a:t>
            </a:r>
            <a:r>
              <a:rPr lang="pl-PL" i="1" dirty="0" err="1" smtClean="0">
                <a:solidFill>
                  <a:schemeClr val="bg1"/>
                </a:solidFill>
              </a:rPr>
              <a:t>tabliczka_pion</a:t>
            </a:r>
            <a:endParaRPr lang="pl-PL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Zadanie 3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Skopiuj plik z poprzednim zadaniem i zmodyfikuj go wg </a:t>
            </a:r>
            <a:r>
              <a:rPr lang="pl-PL" dirty="0" smtClean="0">
                <a:solidFill>
                  <a:schemeClr val="bg1"/>
                </a:solidFill>
                <a:hlinkClick r:id="rId2"/>
              </a:rPr>
              <a:t>przykładu</a:t>
            </a:r>
            <a:r>
              <a:rPr lang="pl-PL" dirty="0" smtClean="0">
                <a:solidFill>
                  <a:schemeClr val="bg1"/>
                </a:solidFill>
              </a:rPr>
              <a:t>. </a:t>
            </a:r>
            <a:endParaRPr lang="pl-PL" dirty="0" smtClean="0">
              <a:solidFill>
                <a:schemeClr val="bg1"/>
              </a:solidFill>
            </a:endParaRPr>
          </a:p>
          <a:p>
            <a:pPr algn="r">
              <a:buNone/>
            </a:pPr>
            <a:endParaRPr lang="pl-PL" i="1" dirty="0" smtClean="0">
              <a:solidFill>
                <a:schemeClr val="bg1"/>
              </a:solidFill>
            </a:endParaRPr>
          </a:p>
          <a:p>
            <a:pPr algn="r">
              <a:buNone/>
            </a:pPr>
            <a:endParaRPr lang="pl-PL" i="1" dirty="0" smtClean="0">
              <a:solidFill>
                <a:schemeClr val="bg1"/>
              </a:solidFill>
            </a:endParaRPr>
          </a:p>
          <a:p>
            <a:pPr algn="r">
              <a:buNone/>
            </a:pPr>
            <a:endParaRPr lang="pl-PL" i="1" dirty="0" smtClean="0">
              <a:solidFill>
                <a:schemeClr val="bg1"/>
              </a:solidFill>
            </a:endParaRPr>
          </a:p>
          <a:p>
            <a:pPr algn="r">
              <a:buNone/>
            </a:pPr>
            <a:r>
              <a:rPr lang="pl-PL" i="1" dirty="0" err="1" smtClean="0">
                <a:solidFill>
                  <a:schemeClr val="bg1"/>
                </a:solidFill>
              </a:rPr>
              <a:t>Tabliczka_poziom</a:t>
            </a:r>
            <a:endParaRPr lang="pl-PL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Zadanie 4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Skopiuj plik z poprzednim zadaniem i zmodyfikuj go wg </a:t>
            </a:r>
            <a:r>
              <a:rPr lang="pl-PL" dirty="0" smtClean="0">
                <a:solidFill>
                  <a:schemeClr val="bg1"/>
                </a:solidFill>
                <a:hlinkClick r:id="rId2"/>
              </a:rPr>
              <a:t>przykładu</a:t>
            </a:r>
            <a:r>
              <a:rPr lang="pl-PL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pl-PL" i="1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pl-PL" i="1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pl-PL" i="1" dirty="0" smtClean="0">
              <a:solidFill>
                <a:schemeClr val="bg1"/>
              </a:solidFill>
            </a:endParaRPr>
          </a:p>
          <a:p>
            <a:pPr algn="r">
              <a:buNone/>
            </a:pPr>
            <a:r>
              <a:rPr lang="pl-PL" i="1" dirty="0" err="1" smtClean="0">
                <a:solidFill>
                  <a:schemeClr val="bg1"/>
                </a:solidFill>
              </a:rPr>
              <a:t>Tabliczka_parzyste</a:t>
            </a:r>
            <a:endParaRPr lang="pl-PL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Zadanie 5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Skopiuj plik z poprzednim zadaniem i zmodyfikuj go tak, aby wygenerować przykładową paletę kolorów z określonego przedziału wg </a:t>
            </a:r>
            <a:r>
              <a:rPr lang="pl-PL" dirty="0" smtClean="0">
                <a:solidFill>
                  <a:schemeClr val="bg1"/>
                </a:solidFill>
                <a:hlinkClick r:id="rId2"/>
              </a:rPr>
              <a:t>przykładu</a:t>
            </a:r>
            <a:r>
              <a:rPr lang="pl-PL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 algn="r">
              <a:buNone/>
            </a:pPr>
            <a:r>
              <a:rPr lang="pl-PL" i="1" dirty="0" err="1" smtClean="0">
                <a:solidFill>
                  <a:schemeClr val="bg1"/>
                </a:solidFill>
              </a:rPr>
              <a:t>Tabliczka_kolory</a:t>
            </a:r>
            <a:endParaRPr lang="pl-PL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Zadanie 6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Napisz skrypt obliczający ile kolejnych liczb naturalnych zaczynając od 1 można zsumować aby nie przekroczyć wyniku 100. Wyświetl zakres tych liczb oraz wynik.</a:t>
            </a:r>
          </a:p>
          <a:p>
            <a:endParaRPr lang="pl-PL" dirty="0" smtClean="0">
              <a:solidFill>
                <a:schemeClr val="bg1"/>
              </a:solidFill>
            </a:endParaRPr>
          </a:p>
          <a:p>
            <a:pPr algn="r">
              <a:buNone/>
            </a:pPr>
            <a:r>
              <a:rPr lang="pl-PL" i="1" dirty="0" smtClean="0">
                <a:solidFill>
                  <a:schemeClr val="bg1"/>
                </a:solidFill>
              </a:rPr>
              <a:t> </a:t>
            </a:r>
            <a:r>
              <a:rPr lang="pl-PL" i="1" dirty="0" smtClean="0">
                <a:solidFill>
                  <a:schemeClr val="bg1"/>
                </a:solidFill>
              </a:rPr>
              <a:t>  </a:t>
            </a:r>
            <a:r>
              <a:rPr lang="pl-PL" i="1" dirty="0" err="1" smtClean="0">
                <a:solidFill>
                  <a:schemeClr val="bg1"/>
                </a:solidFill>
              </a:rPr>
              <a:t>suma_liczb</a:t>
            </a:r>
            <a:endParaRPr lang="pl-PL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Zadanie domowe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smtClean="0">
                <a:solidFill>
                  <a:schemeClr val="bg1"/>
                </a:solidFill>
              </a:rPr>
              <a:t>	Napisz </a:t>
            </a:r>
            <a:r>
              <a:rPr lang="pl-PL" dirty="0" smtClean="0">
                <a:solidFill>
                  <a:schemeClr val="bg1"/>
                </a:solidFill>
              </a:rPr>
              <a:t>skrypt: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1. Obliczający silnię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2. Obliczający pierwiastki równania kwadratowego</a:t>
            </a: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3. Sprawdzający czy podana liczba jest liczbą pierwszą.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Na ocenę celującą 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Napisz skrypt w PHP wyświetlający tabliczkę mnożenia z zakresu 10x10.</a:t>
            </a:r>
          </a:p>
          <a:p>
            <a:pPr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Zmodyfikuj skrypt tak, aby po najechaniu kursorem na wynik podświetliły się czynniki. Możesz użyć do tego tylko JS i PHP.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20</Words>
  <Application>Microsoft Office PowerPoint</Application>
  <PresentationFormat>Pokaz na ekranie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Motyw pakietu Office</vt:lpstr>
      <vt:lpstr>PHP</vt:lpstr>
      <vt:lpstr>Zadanie 1</vt:lpstr>
      <vt:lpstr>Zadanie 2</vt:lpstr>
      <vt:lpstr>Zadanie 3</vt:lpstr>
      <vt:lpstr>Zadanie 4</vt:lpstr>
      <vt:lpstr>Zadanie 5</vt:lpstr>
      <vt:lpstr>Zadanie 6</vt:lpstr>
      <vt:lpstr>Zadanie domowe</vt:lpstr>
      <vt:lpstr>Na ocenę celującą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Grzes</dc:creator>
  <cp:lastModifiedBy>Użytkownik systemu Windows</cp:lastModifiedBy>
  <cp:revision>52</cp:revision>
  <dcterms:created xsi:type="dcterms:W3CDTF">2016-01-26T20:46:35Z</dcterms:created>
  <dcterms:modified xsi:type="dcterms:W3CDTF">2020-02-18T07:45:46Z</dcterms:modified>
</cp:coreProperties>
</file>