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92" autoAdjust="0"/>
    <p:restoredTop sz="90860" autoAdjust="0"/>
  </p:normalViewPr>
  <p:slideViewPr>
    <p:cSldViewPr>
      <p:cViewPr varScale="1">
        <p:scale>
          <a:sx n="66" d="100"/>
          <a:sy n="66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63A7-A437-443C-B61F-C10FA76499CE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3C2B-C1CC-4EE0-8675-30E9AF4E4E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E3C2B-C1CC-4EE0-8675-30E9AF4E4E6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($_GET['faktura'] == 'on' ? 'Tak' : 'Nie')</a:t>
            </a:r>
            <a:r>
              <a:rPr lang="pl-PL" baseline="0" dirty="0" smtClean="0">
                <a:solidFill>
                  <a:schemeClr val="bg1"/>
                </a:solidFill>
              </a:rPr>
              <a:t>  zwraca Tak gdy jest zaznaczone (ON) lub Nie w przeciwnym wypadku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E3C2B-C1CC-4EE0-8675-30E9AF4E4E6C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3FD0-8918-47BB-974D-75F3111A1344}" type="datetimeFigureOut">
              <a:rPr lang="pl-PL" smtClean="0"/>
              <a:pPr/>
              <a:t>18.11.2020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PHP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Lekcja 5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Przekazywanie danych między stronami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Formularze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Jeśli użytkownik chce podać jakieś dane (np. w celu dodania ich do bazy danych), to najlepszą metodą jest pobranie ich ze standardowego formularza HTML.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Wszystkie dane z formularza trafiają do odpowiednich tablic asocjacyjnych o nazwach kluczy takich, jak nazwy pól formularza. Jeśli w konfiguracji PHP włączona zostanie opcja </a:t>
            </a:r>
            <a:r>
              <a:rPr lang="pl-PL" dirty="0" err="1" smtClean="0">
                <a:solidFill>
                  <a:schemeClr val="bg1"/>
                </a:solidFill>
              </a:rPr>
              <a:t>register_globals</a:t>
            </a:r>
            <a:r>
              <a:rPr lang="pl-PL" dirty="0" smtClean="0">
                <a:solidFill>
                  <a:schemeClr val="bg1"/>
                </a:solidFill>
              </a:rPr>
              <a:t> (jest ona domyślnie wyłączona od wersji 4.2.0), to stworzone zostaną od razu zmienne o nazwach takich jak nazwy pól formularza.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Metoda GET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Są dwie metody przekazywania parametrów do innych stron: metoda „GET” i metoda „POST”.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Metody GET używa się kiedy parametrów jest niewiele. Dzieje się tak ponieważ parametry przekazuje się za pomocą adresu URL (np.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http://www.coś.pl/strona.php?parametr1=wartość1&amp;parametr2=wartość2),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którego długość jest ograniczona. Należy też pamiętać że parametry są widoczne w pasku adresu przeglądarki, więc tej metody nie należy używać jeśli przekazywane są np. hasła. Jak widać, sam adres od parametrów oddzielany jest za pomocą znaku zapytania, a kolejne pary </a:t>
            </a:r>
            <a:r>
              <a:rPr lang="pl-PL" dirty="0" err="1" smtClean="0">
                <a:solidFill>
                  <a:schemeClr val="bg1"/>
                </a:solidFill>
              </a:rPr>
              <a:t>parametr=wartość</a:t>
            </a:r>
            <a:r>
              <a:rPr lang="pl-PL" dirty="0" smtClean="0">
                <a:solidFill>
                  <a:schemeClr val="bg1"/>
                </a:solidFill>
              </a:rPr>
              <a:t> za pomocą znaku </a:t>
            </a:r>
            <a:r>
              <a:rPr lang="pl-PL" dirty="0" err="1" smtClean="0">
                <a:solidFill>
                  <a:schemeClr val="bg1"/>
                </a:solidFill>
              </a:rPr>
              <a:t>ampersand</a:t>
            </a:r>
            <a:r>
              <a:rPr lang="pl-PL" dirty="0" smtClean="0">
                <a:solidFill>
                  <a:schemeClr val="bg1"/>
                </a:solidFill>
              </a:rPr>
              <a:t> („&amp;”). 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Metoda POST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Metoda „POST” do przekazywania parametrów wykorzystuje nagłówek zapytania – wystarczy wiedzieć, że metoda ta umożliwia przekazywanie dużo większych parametrów, a także że parametrów nie widać w pasku przeglądarki.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GET i POST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Zależnie od metody, zmienne trafiają do odpowiednich tablic asocjacyjnych. Dane przesłane metodą GET trafiają do tablicy $_GET (lub $</a:t>
            </a:r>
            <a:r>
              <a:rPr lang="pl-PL" dirty="0" err="1" smtClean="0">
                <a:solidFill>
                  <a:schemeClr val="bg1"/>
                </a:solidFill>
              </a:rPr>
              <a:t>HTTP_GET_VARS</a:t>
            </a:r>
            <a:r>
              <a:rPr lang="pl-PL" dirty="0" smtClean="0">
                <a:solidFill>
                  <a:schemeClr val="bg1"/>
                </a:solidFill>
              </a:rPr>
              <a:t> w wersjach starszych niż 4.1.0) a dane z metody POST to tablicy $_POST (lub $</a:t>
            </a:r>
            <a:r>
              <a:rPr lang="pl-PL" dirty="0" err="1" smtClean="0">
                <a:solidFill>
                  <a:schemeClr val="bg1"/>
                </a:solidFill>
              </a:rPr>
              <a:t>HTTP_POST_VARS</a:t>
            </a:r>
            <a:r>
              <a:rPr lang="pl-PL" dirty="0" smtClean="0">
                <a:solidFill>
                  <a:schemeClr val="bg1"/>
                </a:solidFill>
              </a:rPr>
              <a:t>).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Tablice $_GET i $_POST są </a:t>
            </a:r>
            <a:r>
              <a:rPr lang="pl-PL" i="1" dirty="0" err="1" smtClean="0">
                <a:solidFill>
                  <a:schemeClr val="bg1"/>
                </a:solidFill>
              </a:rPr>
              <a:t>superglobalne</a:t>
            </a:r>
            <a:r>
              <a:rPr lang="pl-PL" dirty="0" smtClean="0">
                <a:solidFill>
                  <a:schemeClr val="bg1"/>
                </a:solidFill>
              </a:rPr>
              <a:t>. Oznacza to, że są widoczne w każdym miejscu kodu PHP.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&lt;body&gt;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&lt;form </a:t>
            </a:r>
            <a:r>
              <a:rPr lang="pl-PL" sz="2400" dirty="0" err="1" smtClean="0">
                <a:solidFill>
                  <a:schemeClr val="bg1"/>
                </a:solidFill>
              </a:rPr>
              <a:t>action="skrypt.php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method="GET</a:t>
            </a:r>
            <a:r>
              <a:rPr lang="pl-PL" sz="2400" dirty="0" smtClean="0">
                <a:solidFill>
                  <a:schemeClr val="bg1"/>
                </a:solidFill>
              </a:rPr>
              <a:t>"&gt;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Imię: 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type="text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name="imie</a:t>
            </a:r>
            <a:r>
              <a:rPr lang="pl-PL" sz="2400" dirty="0" smtClean="0">
                <a:solidFill>
                  <a:schemeClr val="bg1"/>
                </a:solidFill>
              </a:rPr>
              <a:t>"/&gt;&lt;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Nazwisko: 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type="text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name="nazwisko</a:t>
            </a:r>
            <a:r>
              <a:rPr lang="pl-PL" sz="2400" dirty="0" smtClean="0">
                <a:solidFill>
                  <a:schemeClr val="bg1"/>
                </a:solidFill>
              </a:rPr>
              <a:t>"/&gt;&lt;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Proszę o fakturę do zamówienia: 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</a:t>
            </a:r>
            <a:r>
              <a:rPr lang="pl-PL" sz="2400" dirty="0" smtClean="0">
                <a:solidFill>
                  <a:schemeClr val="bg1"/>
                </a:solidFill>
              </a:rPr>
              <a:t>= "</a:t>
            </a:r>
            <a:r>
              <a:rPr lang="pl-PL" sz="2400" dirty="0" err="1" smtClean="0">
                <a:solidFill>
                  <a:schemeClr val="bg1"/>
                </a:solidFill>
              </a:rPr>
              <a:t>checkbox</a:t>
            </a:r>
            <a:r>
              <a:rPr lang="pl-PL" sz="2400" dirty="0" smtClean="0">
                <a:solidFill>
                  <a:schemeClr val="bg1"/>
                </a:solidFill>
              </a:rPr>
              <a:t> " </a:t>
            </a:r>
            <a:r>
              <a:rPr lang="pl-PL" sz="2400" dirty="0" err="1" smtClean="0">
                <a:solidFill>
                  <a:schemeClr val="bg1"/>
                </a:solidFill>
              </a:rPr>
              <a:t>name="faktura</a:t>
            </a:r>
            <a:r>
              <a:rPr lang="pl-PL" sz="2400" dirty="0" smtClean="0">
                <a:solidFill>
                  <a:schemeClr val="bg1"/>
                </a:solidFill>
              </a:rPr>
              <a:t>"/&gt;&lt;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Chcę </a:t>
            </a:r>
            <a:r>
              <a:rPr lang="pl-PL" sz="2400" dirty="0" err="1" smtClean="0">
                <a:solidFill>
                  <a:schemeClr val="bg1"/>
                </a:solidFill>
              </a:rPr>
              <a:t>zamówić:&lt;br</a:t>
            </a:r>
            <a:r>
              <a:rPr lang="pl-PL" sz="2400" dirty="0" smtClean="0">
                <a:solidFill>
                  <a:schemeClr val="bg1"/>
                </a:solidFill>
              </a:rPr>
              <a:t>/&gt; 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</a:t>
            </a:r>
            <a:r>
              <a:rPr lang="pl-PL" sz="2400" dirty="0" smtClean="0">
                <a:solidFill>
                  <a:schemeClr val="bg1"/>
                </a:solidFill>
              </a:rPr>
              <a:t>= "radio" </a:t>
            </a:r>
            <a:r>
              <a:rPr lang="pl-PL" sz="2400" dirty="0" err="1" smtClean="0">
                <a:solidFill>
                  <a:schemeClr val="bg1"/>
                </a:solidFill>
              </a:rPr>
              <a:t>name="zamow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value="Cola</a:t>
            </a:r>
            <a:r>
              <a:rPr lang="pl-PL" sz="2400" dirty="0" smtClean="0">
                <a:solidFill>
                  <a:schemeClr val="bg1"/>
                </a:solidFill>
              </a:rPr>
              <a:t>"/&gt;</a:t>
            </a:r>
            <a:r>
              <a:rPr lang="pl-PL" sz="2400" dirty="0" err="1" smtClean="0">
                <a:solidFill>
                  <a:schemeClr val="bg1"/>
                </a:solidFill>
              </a:rPr>
              <a:t>Coca-colę&lt;br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</a:t>
            </a:r>
            <a:r>
              <a:rPr lang="pl-PL" sz="2400" dirty="0" smtClean="0">
                <a:solidFill>
                  <a:schemeClr val="bg1"/>
                </a:solidFill>
              </a:rPr>
              <a:t>= "radio" </a:t>
            </a:r>
            <a:r>
              <a:rPr lang="pl-PL" sz="2400" dirty="0" err="1" smtClean="0">
                <a:solidFill>
                  <a:schemeClr val="bg1"/>
                </a:solidFill>
              </a:rPr>
              <a:t>name</a:t>
            </a:r>
            <a:r>
              <a:rPr lang="pl-PL" sz="2400" dirty="0" smtClean="0">
                <a:solidFill>
                  <a:schemeClr val="bg1"/>
                </a:solidFill>
              </a:rPr>
              <a:t>= "</a:t>
            </a:r>
            <a:r>
              <a:rPr lang="pl-PL" sz="2400" dirty="0" err="1" smtClean="0">
                <a:solidFill>
                  <a:schemeClr val="bg1"/>
                </a:solidFill>
              </a:rPr>
              <a:t>zamow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value="fanta</a:t>
            </a:r>
            <a:r>
              <a:rPr lang="pl-PL" sz="2400" dirty="0" smtClean="0">
                <a:solidFill>
                  <a:schemeClr val="bg1"/>
                </a:solidFill>
              </a:rPr>
              <a:t>"/&gt;</a:t>
            </a:r>
            <a:r>
              <a:rPr lang="pl-PL" sz="2400" dirty="0" err="1" smtClean="0">
                <a:solidFill>
                  <a:schemeClr val="bg1"/>
                </a:solidFill>
              </a:rPr>
              <a:t>Fantę&lt;br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</a:t>
            </a:r>
            <a:r>
              <a:rPr lang="pl-PL" sz="2400" dirty="0" smtClean="0">
                <a:solidFill>
                  <a:schemeClr val="bg1"/>
                </a:solidFill>
              </a:rPr>
              <a:t>= "radio" </a:t>
            </a:r>
            <a:r>
              <a:rPr lang="pl-PL" sz="2400" dirty="0" err="1" smtClean="0">
                <a:solidFill>
                  <a:schemeClr val="bg1"/>
                </a:solidFill>
              </a:rPr>
              <a:t>name</a:t>
            </a:r>
            <a:r>
              <a:rPr lang="pl-PL" sz="2400" dirty="0" smtClean="0">
                <a:solidFill>
                  <a:schemeClr val="bg1"/>
                </a:solidFill>
              </a:rPr>
              <a:t>= "</a:t>
            </a:r>
            <a:r>
              <a:rPr lang="pl-PL" sz="2400" dirty="0" err="1" smtClean="0">
                <a:solidFill>
                  <a:schemeClr val="bg1"/>
                </a:solidFill>
              </a:rPr>
              <a:t>zamow</a:t>
            </a:r>
            <a:r>
              <a:rPr lang="pl-PL" sz="2400" dirty="0" smtClean="0">
                <a:solidFill>
                  <a:schemeClr val="bg1"/>
                </a:solidFill>
              </a:rPr>
              <a:t> „ </a:t>
            </a:r>
            <a:r>
              <a:rPr lang="pl-PL" sz="2400" dirty="0" err="1" smtClean="0">
                <a:solidFill>
                  <a:schemeClr val="bg1"/>
                </a:solidFill>
              </a:rPr>
              <a:t>value="sprite</a:t>
            </a:r>
            <a:r>
              <a:rPr lang="pl-PL" sz="2400" dirty="0" smtClean="0">
                <a:solidFill>
                  <a:schemeClr val="bg1"/>
                </a:solidFill>
              </a:rPr>
              <a:t>"/&gt;</a:t>
            </a:r>
            <a:r>
              <a:rPr lang="pl-PL" sz="2400" dirty="0" err="1" smtClean="0">
                <a:solidFill>
                  <a:schemeClr val="bg1"/>
                </a:solidFill>
              </a:rPr>
              <a:t>Sprite'a&lt;br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</a:t>
            </a:r>
            <a:r>
              <a:rPr lang="pl-PL" sz="2400" dirty="0" err="1" smtClean="0">
                <a:solidFill>
                  <a:schemeClr val="bg1"/>
                </a:solidFill>
              </a:rPr>
              <a:t>input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type</a:t>
            </a:r>
            <a:r>
              <a:rPr lang="pl-PL" sz="2400" dirty="0" smtClean="0">
                <a:solidFill>
                  <a:schemeClr val="bg1"/>
                </a:solidFill>
              </a:rPr>
              <a:t>= "</a:t>
            </a:r>
            <a:r>
              <a:rPr lang="pl-PL" sz="2400" dirty="0" err="1" smtClean="0">
                <a:solidFill>
                  <a:schemeClr val="bg1"/>
                </a:solidFill>
              </a:rPr>
              <a:t>submit</a:t>
            </a:r>
            <a:r>
              <a:rPr lang="pl-PL" sz="2400" dirty="0" smtClean="0">
                <a:solidFill>
                  <a:schemeClr val="bg1"/>
                </a:solidFill>
              </a:rPr>
              <a:t>" </a:t>
            </a:r>
            <a:r>
              <a:rPr lang="pl-PL" sz="2400" dirty="0" err="1" smtClean="0">
                <a:solidFill>
                  <a:schemeClr val="bg1"/>
                </a:solidFill>
              </a:rPr>
              <a:t>value="Wyślij</a:t>
            </a:r>
            <a:r>
              <a:rPr lang="pl-PL" sz="2400" dirty="0" smtClean="0">
                <a:solidFill>
                  <a:schemeClr val="bg1"/>
                </a:solidFill>
              </a:rPr>
              <a:t>"/&gt;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&lt;/form&gt;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&lt;/body&gt;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724128" y="5949280"/>
            <a:ext cx="304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chemeClr val="bg1"/>
                </a:solidFill>
              </a:rPr>
              <a:t>FORMULARZ.HTML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&lt;body&gt;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Imię: &lt;?</a:t>
            </a:r>
            <a:r>
              <a:rPr lang="pl-PL" sz="2400" dirty="0" err="1" smtClean="0">
                <a:solidFill>
                  <a:schemeClr val="bg1"/>
                </a:solidFill>
              </a:rPr>
              <a:t>php</a:t>
            </a:r>
            <a:r>
              <a:rPr lang="pl-PL" sz="2400" dirty="0" smtClean="0">
                <a:solidFill>
                  <a:schemeClr val="bg1"/>
                </a:solidFill>
              </a:rPr>
              <a:t> echo $_GET['</a:t>
            </a:r>
            <a:r>
              <a:rPr lang="pl-PL" sz="2400" dirty="0" err="1" smtClean="0">
                <a:solidFill>
                  <a:schemeClr val="bg1"/>
                </a:solidFill>
              </a:rPr>
              <a:t>imie</a:t>
            </a:r>
            <a:r>
              <a:rPr lang="pl-PL" sz="2400" dirty="0" smtClean="0">
                <a:solidFill>
                  <a:schemeClr val="bg1"/>
                </a:solidFill>
              </a:rPr>
              <a:t>']?&gt;&lt;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Nazwisko: &lt;?</a:t>
            </a:r>
            <a:r>
              <a:rPr lang="pl-PL" sz="2400" dirty="0" err="1" smtClean="0">
                <a:solidFill>
                  <a:schemeClr val="bg1"/>
                </a:solidFill>
              </a:rPr>
              <a:t>php</a:t>
            </a:r>
            <a:r>
              <a:rPr lang="pl-PL" sz="2400" dirty="0" smtClean="0">
                <a:solidFill>
                  <a:schemeClr val="bg1"/>
                </a:solidFill>
              </a:rPr>
              <a:t> echo $_GET['nazwisko']?&gt;&lt;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  <a:endParaRPr lang="pl-PL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Faktura</a:t>
            </a:r>
            <a:r>
              <a:rPr lang="pl-PL" sz="2400" dirty="0" smtClean="0">
                <a:solidFill>
                  <a:schemeClr val="bg1"/>
                </a:solidFill>
              </a:rPr>
              <a:t>: &lt;?</a:t>
            </a:r>
            <a:r>
              <a:rPr lang="pl-PL" sz="2400" dirty="0" err="1" smtClean="0">
                <a:solidFill>
                  <a:schemeClr val="bg1"/>
                </a:solidFill>
              </a:rPr>
              <a:t>php</a:t>
            </a:r>
            <a:r>
              <a:rPr lang="pl-PL" sz="2400" dirty="0" smtClean="0">
                <a:solidFill>
                  <a:schemeClr val="bg1"/>
                </a:solidFill>
              </a:rPr>
              <a:t> echo ($_GET['faktura'] == 'on' ? 'Tak' : 'Nie')?&gt;&lt;</a:t>
            </a:r>
            <a:r>
              <a:rPr lang="pl-PL" sz="2400" dirty="0" err="1" smtClean="0">
                <a:solidFill>
                  <a:schemeClr val="bg1"/>
                </a:solidFill>
              </a:rPr>
              <a:t>br</a:t>
            </a:r>
            <a:r>
              <a:rPr lang="pl-PL" sz="2400" dirty="0" smtClean="0">
                <a:solidFill>
                  <a:schemeClr val="bg1"/>
                </a:solidFill>
              </a:rPr>
              <a:t>/&gt;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Zamówienie: &lt;?</a:t>
            </a:r>
            <a:r>
              <a:rPr lang="pl-PL" sz="2400" dirty="0" err="1" smtClean="0">
                <a:solidFill>
                  <a:schemeClr val="bg1"/>
                </a:solidFill>
              </a:rPr>
              <a:t>php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err="1" smtClean="0">
                <a:solidFill>
                  <a:schemeClr val="bg1"/>
                </a:solidFill>
              </a:rPr>
              <a:t>switch</a:t>
            </a:r>
            <a:r>
              <a:rPr lang="pl-PL" sz="2400" dirty="0" smtClean="0">
                <a:solidFill>
                  <a:schemeClr val="bg1"/>
                </a:solidFill>
              </a:rPr>
              <a:t>($_GET['</a:t>
            </a:r>
            <a:r>
              <a:rPr lang="pl-PL" sz="2400" dirty="0" err="1" smtClean="0">
                <a:solidFill>
                  <a:schemeClr val="bg1"/>
                </a:solidFill>
              </a:rPr>
              <a:t>zamow</a:t>
            </a:r>
            <a:r>
              <a:rPr lang="pl-PL" sz="2400" dirty="0" smtClean="0">
                <a:solidFill>
                  <a:schemeClr val="bg1"/>
                </a:solidFill>
              </a:rPr>
              <a:t>'])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{  </a:t>
            </a:r>
            <a:r>
              <a:rPr lang="pl-PL" sz="2400" dirty="0" err="1" smtClean="0">
                <a:solidFill>
                  <a:schemeClr val="bg1"/>
                </a:solidFill>
              </a:rPr>
              <a:t>case</a:t>
            </a:r>
            <a:r>
              <a:rPr lang="pl-PL" sz="2400" dirty="0" smtClean="0">
                <a:solidFill>
                  <a:schemeClr val="bg1"/>
                </a:solidFill>
              </a:rPr>
              <a:t> „cola": echo "Coca-cola";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	break;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	</a:t>
            </a:r>
            <a:r>
              <a:rPr lang="pl-PL" sz="2400" dirty="0" err="1" smtClean="0">
                <a:solidFill>
                  <a:schemeClr val="bg1"/>
                </a:solidFill>
              </a:rPr>
              <a:t>case</a:t>
            </a:r>
            <a:r>
              <a:rPr lang="pl-PL" sz="2400" dirty="0" smtClean="0">
                <a:solidFill>
                  <a:schemeClr val="bg1"/>
                </a:solidFill>
              </a:rPr>
              <a:t> "</a:t>
            </a:r>
            <a:r>
              <a:rPr lang="pl-PL" sz="2400" dirty="0" err="1" smtClean="0">
                <a:solidFill>
                  <a:schemeClr val="bg1"/>
                </a:solidFill>
              </a:rPr>
              <a:t>fanta</a:t>
            </a:r>
            <a:r>
              <a:rPr lang="pl-PL" sz="2400" dirty="0" smtClean="0">
                <a:solidFill>
                  <a:schemeClr val="bg1"/>
                </a:solidFill>
              </a:rPr>
              <a:t>": echo "</a:t>
            </a:r>
            <a:r>
              <a:rPr lang="pl-PL" sz="2400" dirty="0" err="1" smtClean="0">
                <a:solidFill>
                  <a:schemeClr val="bg1"/>
                </a:solidFill>
              </a:rPr>
              <a:t>Fanta</a:t>
            </a:r>
            <a:r>
              <a:rPr lang="pl-PL" sz="2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	break;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	</a:t>
            </a:r>
            <a:r>
              <a:rPr lang="pl-PL" sz="2400" dirty="0" err="1" smtClean="0">
                <a:solidFill>
                  <a:schemeClr val="bg1"/>
                </a:solidFill>
              </a:rPr>
              <a:t>case</a:t>
            </a:r>
            <a:r>
              <a:rPr lang="pl-PL" sz="2400" dirty="0" smtClean="0">
                <a:solidFill>
                  <a:schemeClr val="bg1"/>
                </a:solidFill>
              </a:rPr>
              <a:t> "</a:t>
            </a:r>
            <a:r>
              <a:rPr lang="pl-PL" sz="2400" dirty="0" err="1" smtClean="0">
                <a:solidFill>
                  <a:schemeClr val="bg1"/>
                </a:solidFill>
              </a:rPr>
              <a:t>sprite</a:t>
            </a:r>
            <a:r>
              <a:rPr lang="pl-PL" sz="2400" dirty="0" smtClean="0">
                <a:solidFill>
                  <a:schemeClr val="bg1"/>
                </a:solidFill>
              </a:rPr>
              <a:t>": echo "</a:t>
            </a:r>
            <a:r>
              <a:rPr lang="pl-PL" sz="2400" dirty="0" err="1" smtClean="0">
                <a:solidFill>
                  <a:schemeClr val="bg1"/>
                </a:solidFill>
              </a:rPr>
              <a:t>Sprite</a:t>
            </a:r>
            <a:r>
              <a:rPr lang="pl-PL" sz="2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	break; } ?&gt; </a:t>
            </a:r>
          </a:p>
          <a:p>
            <a:pPr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&lt;/body&gt;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56176" y="5877272"/>
            <a:ext cx="2230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>
                <a:solidFill>
                  <a:schemeClr val="bg1"/>
                </a:solidFill>
              </a:rPr>
              <a:t>SKRYPT.PHP</a:t>
            </a:r>
            <a:endParaRPr lang="pl-PL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Uruchom w przeglądarce </a:t>
            </a:r>
            <a:r>
              <a:rPr lang="pl-PL" dirty="0" err="1" smtClean="0">
                <a:solidFill>
                  <a:schemeClr val="bg1"/>
                </a:solidFill>
              </a:rPr>
              <a:t>formularz.html</a:t>
            </a:r>
            <a:r>
              <a:rPr lang="pl-PL" dirty="0" smtClean="0">
                <a:solidFill>
                  <a:schemeClr val="bg1"/>
                </a:solidFill>
              </a:rPr>
              <a:t>, wypełnij go i wciśnij wyślij. Zwróć uwagę na pasek adresu i jego zawartość.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Zmień w obu plikach metody GET na POST i wypełnij formularz ponownie.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Jaka jest różnica w zawartości adresu?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597D1184846146A5D540936C30EA17" ma:contentTypeVersion="6" ma:contentTypeDescription="Utwórz nowy dokument." ma:contentTypeScope="" ma:versionID="fb8d9d7039ea3af59d02a7a9202592d9">
  <xsd:schema xmlns:xsd="http://www.w3.org/2001/XMLSchema" xmlns:xs="http://www.w3.org/2001/XMLSchema" xmlns:p="http://schemas.microsoft.com/office/2006/metadata/properties" xmlns:ns2="454d68aa-0ae2-4991-8b2e-fbe8ce59c90b" targetNamespace="http://schemas.microsoft.com/office/2006/metadata/properties" ma:root="true" ma:fieldsID="a2be4ae789d700da8de42d48e5d541f7" ns2:_="">
    <xsd:import namespace="454d68aa-0ae2-4991-8b2e-fbe8ce59c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d68aa-0ae2-4991-8b2e-fbe8ce59c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4CA4D7-D0CE-467C-B2E2-31708236E8B8}"/>
</file>

<file path=customXml/itemProps2.xml><?xml version="1.0" encoding="utf-8"?>
<ds:datastoreItem xmlns:ds="http://schemas.openxmlformats.org/officeDocument/2006/customXml" ds:itemID="{92505990-3DF2-4E23-810E-88294B774C70}"/>
</file>

<file path=customXml/itemProps3.xml><?xml version="1.0" encoding="utf-8"?>
<ds:datastoreItem xmlns:ds="http://schemas.openxmlformats.org/officeDocument/2006/customXml" ds:itemID="{593B381F-4704-496A-8E85-D3E642E84A66}"/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249</Words>
  <Application>Microsoft Office PowerPoint</Application>
  <PresentationFormat>Pokaz na ekranie (4:3)</PresentationFormat>
  <Paragraphs>49</Paragraphs>
  <Slides>8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PHP</vt:lpstr>
      <vt:lpstr>Formularze</vt:lpstr>
      <vt:lpstr>Metoda GET</vt:lpstr>
      <vt:lpstr>Metoda POST</vt:lpstr>
      <vt:lpstr>GET i POST</vt:lpstr>
      <vt:lpstr>Slajd 6</vt:lpstr>
      <vt:lpstr>Slajd 7</vt:lpstr>
      <vt:lpstr>Ćwiczenie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Grzes</dc:creator>
  <cp:lastModifiedBy>Użytkownik systemu Windows</cp:lastModifiedBy>
  <cp:revision>80</cp:revision>
  <dcterms:created xsi:type="dcterms:W3CDTF">2016-01-26T20:46:35Z</dcterms:created>
  <dcterms:modified xsi:type="dcterms:W3CDTF">2020-11-18T10:13:10Z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0x010100AE597D1184846146A5D540936C30EA17</vt:lpwstr>
  </property>
</Properties>
</file>