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7" r:id="rId6"/>
    <p:sldId id="266" r:id="rId7"/>
    <p:sldId id="268" r:id="rId8"/>
    <p:sldId id="260" r:id="rId9"/>
    <p:sldId id="269" r:id="rId10"/>
    <p:sldId id="261" r:id="rId11"/>
    <p:sldId id="262" r:id="rId12"/>
    <p:sldId id="263" r:id="rId13"/>
    <p:sldId id="264" r:id="rId14"/>
    <p:sldId id="270" r:id="rId15"/>
    <p:sldId id="265" r:id="rId16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C6CFE-17F0-42F3-82B7-579ED4B14F47}" v="483" dt="2023-01-18T20:09:19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9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D2FC3-59EE-4066-93FE-EC470B323F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066ABC-58B3-42B2-8943-A4AF166726E5}">
      <dgm:prSet/>
      <dgm:spPr/>
      <dgm:t>
        <a:bodyPr/>
        <a:lstStyle/>
        <a:p>
          <a:r>
            <a:rPr lang="pl-PL"/>
            <a:t>Cel zrealizowano</a:t>
          </a:r>
          <a:endParaRPr lang="en-US"/>
        </a:p>
      </dgm:t>
    </dgm:pt>
    <dgm:pt modelId="{42AC31D7-EE9D-4BE2-BBC8-43BDF72975CC}" type="parTrans" cxnId="{2D291155-5C51-45E2-B82A-0AC7C4C67801}">
      <dgm:prSet/>
      <dgm:spPr/>
      <dgm:t>
        <a:bodyPr/>
        <a:lstStyle/>
        <a:p>
          <a:endParaRPr lang="en-US"/>
        </a:p>
      </dgm:t>
    </dgm:pt>
    <dgm:pt modelId="{0B6ABE19-23BA-4164-B61E-44FDAAEBBDF7}" type="sibTrans" cxnId="{2D291155-5C51-45E2-B82A-0AC7C4C67801}">
      <dgm:prSet/>
      <dgm:spPr/>
      <dgm:t>
        <a:bodyPr/>
        <a:lstStyle/>
        <a:p>
          <a:endParaRPr lang="en-US"/>
        </a:p>
      </dgm:t>
    </dgm:pt>
    <dgm:pt modelId="{4ADFACA5-7F6A-477A-B9F6-40E070484F3B}">
      <dgm:prSet/>
      <dgm:spPr/>
      <dgm:t>
        <a:bodyPr/>
        <a:lstStyle/>
        <a:p>
          <a:r>
            <a:rPr lang="pl-PL"/>
            <a:t>Problemy</a:t>
          </a:r>
          <a:endParaRPr lang="en-US"/>
        </a:p>
      </dgm:t>
    </dgm:pt>
    <dgm:pt modelId="{CC3E79C7-9C23-4C43-A2D5-EB363235434B}" type="parTrans" cxnId="{37F19452-AE7F-46A8-84F7-24EF7A52C1F0}">
      <dgm:prSet/>
      <dgm:spPr/>
      <dgm:t>
        <a:bodyPr/>
        <a:lstStyle/>
        <a:p>
          <a:endParaRPr lang="en-US"/>
        </a:p>
      </dgm:t>
    </dgm:pt>
    <dgm:pt modelId="{1D592881-955E-4731-A7B4-6FF94644495F}" type="sibTrans" cxnId="{37F19452-AE7F-46A8-84F7-24EF7A52C1F0}">
      <dgm:prSet/>
      <dgm:spPr/>
      <dgm:t>
        <a:bodyPr/>
        <a:lstStyle/>
        <a:p>
          <a:endParaRPr lang="en-US"/>
        </a:p>
      </dgm:t>
    </dgm:pt>
    <dgm:pt modelId="{1EFB1E03-ACDA-48F6-8F8B-A4F898314F58}">
      <dgm:prSet/>
      <dgm:spPr/>
      <dgm:t>
        <a:bodyPr/>
        <a:lstStyle/>
        <a:p>
          <a:r>
            <a:rPr lang="pl-PL"/>
            <a:t>Osiągnięcia</a:t>
          </a:r>
          <a:endParaRPr lang="en-US"/>
        </a:p>
      </dgm:t>
    </dgm:pt>
    <dgm:pt modelId="{3437061A-F4A0-449E-AF00-7E9E9CB2D12E}" type="parTrans" cxnId="{8C270FC0-5815-4D09-8CA4-FA38DF8CF23D}">
      <dgm:prSet/>
      <dgm:spPr/>
      <dgm:t>
        <a:bodyPr/>
        <a:lstStyle/>
        <a:p>
          <a:endParaRPr lang="en-US"/>
        </a:p>
      </dgm:t>
    </dgm:pt>
    <dgm:pt modelId="{40F0509E-E24A-43AF-8B28-505C2D1AC4B9}" type="sibTrans" cxnId="{8C270FC0-5815-4D09-8CA4-FA38DF8CF23D}">
      <dgm:prSet/>
      <dgm:spPr/>
      <dgm:t>
        <a:bodyPr/>
        <a:lstStyle/>
        <a:p>
          <a:endParaRPr lang="en-US"/>
        </a:p>
      </dgm:t>
    </dgm:pt>
    <dgm:pt modelId="{1003AA07-0476-49E8-A0DC-D1FBC3ACECDA}">
      <dgm:prSet/>
      <dgm:spPr/>
      <dgm:t>
        <a:bodyPr/>
        <a:lstStyle/>
        <a:p>
          <a:r>
            <a:rPr lang="pl-PL"/>
            <a:t>Efekt pracy</a:t>
          </a:r>
          <a:endParaRPr lang="en-US"/>
        </a:p>
      </dgm:t>
    </dgm:pt>
    <dgm:pt modelId="{7537DFB2-CD3D-4CD0-921D-F73FACA0C7AC}" type="parTrans" cxnId="{E930FB53-3C79-40FA-B231-0584132DED68}">
      <dgm:prSet/>
      <dgm:spPr/>
      <dgm:t>
        <a:bodyPr/>
        <a:lstStyle/>
        <a:p>
          <a:endParaRPr lang="en-US"/>
        </a:p>
      </dgm:t>
    </dgm:pt>
    <dgm:pt modelId="{F6517E6C-50E5-401A-AD33-BBF79C98BBBF}" type="sibTrans" cxnId="{E930FB53-3C79-40FA-B231-0584132DED68}">
      <dgm:prSet/>
      <dgm:spPr/>
      <dgm:t>
        <a:bodyPr/>
        <a:lstStyle/>
        <a:p>
          <a:endParaRPr lang="en-US"/>
        </a:p>
      </dgm:t>
    </dgm:pt>
    <dgm:pt modelId="{94F6659A-C30A-47A8-991C-149864BFAB56}" type="pres">
      <dgm:prSet presAssocID="{979D2FC3-59EE-4066-93FE-EC470B323F8A}" presName="root" presStyleCnt="0">
        <dgm:presLayoutVars>
          <dgm:dir/>
          <dgm:resizeHandles val="exact"/>
        </dgm:presLayoutVars>
      </dgm:prSet>
      <dgm:spPr/>
    </dgm:pt>
    <dgm:pt modelId="{EAEBAAEE-E954-43B3-90B8-4335D1073CA4}" type="pres">
      <dgm:prSet presAssocID="{1E066ABC-58B3-42B2-8943-A4AF166726E5}" presName="compNode" presStyleCnt="0"/>
      <dgm:spPr/>
    </dgm:pt>
    <dgm:pt modelId="{F74AA02C-60E9-4C90-86CA-5AB90620CE0D}" type="pres">
      <dgm:prSet presAssocID="{1E066ABC-58B3-42B2-8943-A4AF166726E5}" presName="bgRect" presStyleLbl="bgShp" presStyleIdx="0" presStyleCnt="4"/>
      <dgm:spPr/>
    </dgm:pt>
    <dgm:pt modelId="{A7CCF2FD-8589-4D10-B372-8B646B78940C}" type="pres">
      <dgm:prSet presAssocID="{1E066ABC-58B3-42B2-8943-A4AF166726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zał w dziesiątkę"/>
        </a:ext>
      </dgm:extLst>
    </dgm:pt>
    <dgm:pt modelId="{EF2B52BE-A31E-4816-B84B-08E3DA0F7035}" type="pres">
      <dgm:prSet presAssocID="{1E066ABC-58B3-42B2-8943-A4AF166726E5}" presName="spaceRect" presStyleCnt="0"/>
      <dgm:spPr/>
    </dgm:pt>
    <dgm:pt modelId="{C03E0D46-C69A-4BD6-89C1-4B36BDB702BA}" type="pres">
      <dgm:prSet presAssocID="{1E066ABC-58B3-42B2-8943-A4AF166726E5}" presName="parTx" presStyleLbl="revTx" presStyleIdx="0" presStyleCnt="4">
        <dgm:presLayoutVars>
          <dgm:chMax val="0"/>
          <dgm:chPref val="0"/>
        </dgm:presLayoutVars>
      </dgm:prSet>
      <dgm:spPr/>
    </dgm:pt>
    <dgm:pt modelId="{7CCA20A4-4CF3-4F9C-823E-1A083DA0EDE5}" type="pres">
      <dgm:prSet presAssocID="{0B6ABE19-23BA-4164-B61E-44FDAAEBBDF7}" presName="sibTrans" presStyleCnt="0"/>
      <dgm:spPr/>
    </dgm:pt>
    <dgm:pt modelId="{1D247034-798A-43C0-9EEE-58E5DF7E7BC7}" type="pres">
      <dgm:prSet presAssocID="{4ADFACA5-7F6A-477A-B9F6-40E070484F3B}" presName="compNode" presStyleCnt="0"/>
      <dgm:spPr/>
    </dgm:pt>
    <dgm:pt modelId="{D59E3C3F-A005-48FD-8824-465EAC700E22}" type="pres">
      <dgm:prSet presAssocID="{4ADFACA5-7F6A-477A-B9F6-40E070484F3B}" presName="bgRect" presStyleLbl="bgShp" presStyleIdx="1" presStyleCnt="4"/>
      <dgm:spPr/>
    </dgm:pt>
    <dgm:pt modelId="{B76929B7-A6B3-4EB7-99F5-1AA396DE35D7}" type="pres">
      <dgm:prSet presAssocID="{4ADFACA5-7F6A-477A-B9F6-40E070484F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1E4412C1-2A37-4F76-AFD0-8E6C43FE265A}" type="pres">
      <dgm:prSet presAssocID="{4ADFACA5-7F6A-477A-B9F6-40E070484F3B}" presName="spaceRect" presStyleCnt="0"/>
      <dgm:spPr/>
    </dgm:pt>
    <dgm:pt modelId="{65B8FDEC-26E6-43B2-9E68-FA824F41C50F}" type="pres">
      <dgm:prSet presAssocID="{4ADFACA5-7F6A-477A-B9F6-40E070484F3B}" presName="parTx" presStyleLbl="revTx" presStyleIdx="1" presStyleCnt="4">
        <dgm:presLayoutVars>
          <dgm:chMax val="0"/>
          <dgm:chPref val="0"/>
        </dgm:presLayoutVars>
      </dgm:prSet>
      <dgm:spPr/>
    </dgm:pt>
    <dgm:pt modelId="{27C8520A-8BF5-482E-BA3C-ABA30D96B945}" type="pres">
      <dgm:prSet presAssocID="{1D592881-955E-4731-A7B4-6FF94644495F}" presName="sibTrans" presStyleCnt="0"/>
      <dgm:spPr/>
    </dgm:pt>
    <dgm:pt modelId="{8F466B2E-F02E-4F47-9203-8540DDA2F7B5}" type="pres">
      <dgm:prSet presAssocID="{1EFB1E03-ACDA-48F6-8F8B-A4F898314F58}" presName="compNode" presStyleCnt="0"/>
      <dgm:spPr/>
    </dgm:pt>
    <dgm:pt modelId="{CEB65498-3137-441E-87ED-1541B7293338}" type="pres">
      <dgm:prSet presAssocID="{1EFB1E03-ACDA-48F6-8F8B-A4F898314F58}" presName="bgRect" presStyleLbl="bgShp" presStyleIdx="2" presStyleCnt="4"/>
      <dgm:spPr/>
    </dgm:pt>
    <dgm:pt modelId="{8E75C614-F0A0-48EE-B9E9-CD23BF9046E1}" type="pres">
      <dgm:prSet presAssocID="{1EFB1E03-ACDA-48F6-8F8B-A4F898314F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stążka"/>
        </a:ext>
      </dgm:extLst>
    </dgm:pt>
    <dgm:pt modelId="{A8E898C8-E43D-403C-963B-756C6BE5F424}" type="pres">
      <dgm:prSet presAssocID="{1EFB1E03-ACDA-48F6-8F8B-A4F898314F58}" presName="spaceRect" presStyleCnt="0"/>
      <dgm:spPr/>
    </dgm:pt>
    <dgm:pt modelId="{C622AE56-25CE-4A8D-9755-FB8524452120}" type="pres">
      <dgm:prSet presAssocID="{1EFB1E03-ACDA-48F6-8F8B-A4F898314F58}" presName="parTx" presStyleLbl="revTx" presStyleIdx="2" presStyleCnt="4">
        <dgm:presLayoutVars>
          <dgm:chMax val="0"/>
          <dgm:chPref val="0"/>
        </dgm:presLayoutVars>
      </dgm:prSet>
      <dgm:spPr/>
    </dgm:pt>
    <dgm:pt modelId="{1E6F0565-673C-4426-B59D-2EDFDFC3949A}" type="pres">
      <dgm:prSet presAssocID="{40F0509E-E24A-43AF-8B28-505C2D1AC4B9}" presName="sibTrans" presStyleCnt="0"/>
      <dgm:spPr/>
    </dgm:pt>
    <dgm:pt modelId="{9FE66FA3-5826-45FC-A53D-8463E9E04A65}" type="pres">
      <dgm:prSet presAssocID="{1003AA07-0476-49E8-A0DC-D1FBC3ACECDA}" presName="compNode" presStyleCnt="0"/>
      <dgm:spPr/>
    </dgm:pt>
    <dgm:pt modelId="{3254F93D-25E7-40CA-9615-4BD3D515FC73}" type="pres">
      <dgm:prSet presAssocID="{1003AA07-0476-49E8-A0DC-D1FBC3ACECDA}" presName="bgRect" presStyleLbl="bgShp" presStyleIdx="3" presStyleCnt="4"/>
      <dgm:spPr/>
    </dgm:pt>
    <dgm:pt modelId="{4D155353-BB27-4DB3-8ED1-E2206D304DE6}" type="pres">
      <dgm:prSet presAssocID="{1003AA07-0476-49E8-A0DC-D1FBC3ACEC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zyczyna i skutek"/>
        </a:ext>
      </dgm:extLst>
    </dgm:pt>
    <dgm:pt modelId="{1D2FBA1F-816C-4428-B400-B610426BB1E8}" type="pres">
      <dgm:prSet presAssocID="{1003AA07-0476-49E8-A0DC-D1FBC3ACECDA}" presName="spaceRect" presStyleCnt="0"/>
      <dgm:spPr/>
    </dgm:pt>
    <dgm:pt modelId="{548F9A46-DA72-45D6-B5C6-62BA82D61388}" type="pres">
      <dgm:prSet presAssocID="{1003AA07-0476-49E8-A0DC-D1FBC3ACEC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FEE32C-8789-40B8-8BA5-BB0470272D71}" type="presOf" srcId="{4ADFACA5-7F6A-477A-B9F6-40E070484F3B}" destId="{65B8FDEC-26E6-43B2-9E68-FA824F41C50F}" srcOrd="0" destOrd="0" presId="urn:microsoft.com/office/officeart/2018/2/layout/IconVerticalSolidList"/>
    <dgm:cxn modelId="{86B2BC3A-6471-423C-9911-2F29CFD454B9}" type="presOf" srcId="{1EFB1E03-ACDA-48F6-8F8B-A4F898314F58}" destId="{C622AE56-25CE-4A8D-9755-FB8524452120}" srcOrd="0" destOrd="0" presId="urn:microsoft.com/office/officeart/2018/2/layout/IconVerticalSolidList"/>
    <dgm:cxn modelId="{37F19452-AE7F-46A8-84F7-24EF7A52C1F0}" srcId="{979D2FC3-59EE-4066-93FE-EC470B323F8A}" destId="{4ADFACA5-7F6A-477A-B9F6-40E070484F3B}" srcOrd="1" destOrd="0" parTransId="{CC3E79C7-9C23-4C43-A2D5-EB363235434B}" sibTransId="{1D592881-955E-4731-A7B4-6FF94644495F}"/>
    <dgm:cxn modelId="{E930FB53-3C79-40FA-B231-0584132DED68}" srcId="{979D2FC3-59EE-4066-93FE-EC470B323F8A}" destId="{1003AA07-0476-49E8-A0DC-D1FBC3ACECDA}" srcOrd="3" destOrd="0" parTransId="{7537DFB2-CD3D-4CD0-921D-F73FACA0C7AC}" sibTransId="{F6517E6C-50E5-401A-AD33-BBF79C98BBBF}"/>
    <dgm:cxn modelId="{2D291155-5C51-45E2-B82A-0AC7C4C67801}" srcId="{979D2FC3-59EE-4066-93FE-EC470B323F8A}" destId="{1E066ABC-58B3-42B2-8943-A4AF166726E5}" srcOrd="0" destOrd="0" parTransId="{42AC31D7-EE9D-4BE2-BBC8-43BDF72975CC}" sibTransId="{0B6ABE19-23BA-4164-B61E-44FDAAEBBDF7}"/>
    <dgm:cxn modelId="{7768E68B-D964-4F57-8FA1-C8FFF64B0135}" type="presOf" srcId="{1E066ABC-58B3-42B2-8943-A4AF166726E5}" destId="{C03E0D46-C69A-4BD6-89C1-4B36BDB702BA}" srcOrd="0" destOrd="0" presId="urn:microsoft.com/office/officeart/2018/2/layout/IconVerticalSolidList"/>
    <dgm:cxn modelId="{234BD6B9-DCFB-49DA-855F-232F8D703852}" type="presOf" srcId="{979D2FC3-59EE-4066-93FE-EC470B323F8A}" destId="{94F6659A-C30A-47A8-991C-149864BFAB56}" srcOrd="0" destOrd="0" presId="urn:microsoft.com/office/officeart/2018/2/layout/IconVerticalSolidList"/>
    <dgm:cxn modelId="{8C270FC0-5815-4D09-8CA4-FA38DF8CF23D}" srcId="{979D2FC3-59EE-4066-93FE-EC470B323F8A}" destId="{1EFB1E03-ACDA-48F6-8F8B-A4F898314F58}" srcOrd="2" destOrd="0" parTransId="{3437061A-F4A0-449E-AF00-7E9E9CB2D12E}" sibTransId="{40F0509E-E24A-43AF-8B28-505C2D1AC4B9}"/>
    <dgm:cxn modelId="{538EDBF8-C4C2-4729-A4AB-050EE57ABA18}" type="presOf" srcId="{1003AA07-0476-49E8-A0DC-D1FBC3ACECDA}" destId="{548F9A46-DA72-45D6-B5C6-62BA82D61388}" srcOrd="0" destOrd="0" presId="urn:microsoft.com/office/officeart/2018/2/layout/IconVerticalSolidList"/>
    <dgm:cxn modelId="{2373A28C-BE60-435D-A1A0-153F34EF2237}" type="presParOf" srcId="{94F6659A-C30A-47A8-991C-149864BFAB56}" destId="{EAEBAAEE-E954-43B3-90B8-4335D1073CA4}" srcOrd="0" destOrd="0" presId="urn:microsoft.com/office/officeart/2018/2/layout/IconVerticalSolidList"/>
    <dgm:cxn modelId="{1FB266DD-B66C-45B6-AFD5-B480056727D1}" type="presParOf" srcId="{EAEBAAEE-E954-43B3-90B8-4335D1073CA4}" destId="{F74AA02C-60E9-4C90-86CA-5AB90620CE0D}" srcOrd="0" destOrd="0" presId="urn:microsoft.com/office/officeart/2018/2/layout/IconVerticalSolidList"/>
    <dgm:cxn modelId="{4C0E941D-F56C-4C81-AF0F-C0D7B31AF3C9}" type="presParOf" srcId="{EAEBAAEE-E954-43B3-90B8-4335D1073CA4}" destId="{A7CCF2FD-8589-4D10-B372-8B646B78940C}" srcOrd="1" destOrd="0" presId="urn:microsoft.com/office/officeart/2018/2/layout/IconVerticalSolidList"/>
    <dgm:cxn modelId="{823A7515-CB67-475E-B72F-D53049C09E65}" type="presParOf" srcId="{EAEBAAEE-E954-43B3-90B8-4335D1073CA4}" destId="{EF2B52BE-A31E-4816-B84B-08E3DA0F7035}" srcOrd="2" destOrd="0" presId="urn:microsoft.com/office/officeart/2018/2/layout/IconVerticalSolidList"/>
    <dgm:cxn modelId="{B36BC297-245E-480E-AF74-EE69FEDA4EC1}" type="presParOf" srcId="{EAEBAAEE-E954-43B3-90B8-4335D1073CA4}" destId="{C03E0D46-C69A-4BD6-89C1-4B36BDB702BA}" srcOrd="3" destOrd="0" presId="urn:microsoft.com/office/officeart/2018/2/layout/IconVerticalSolidList"/>
    <dgm:cxn modelId="{4CBC78F6-D2E7-4925-B645-5472A4AAB28A}" type="presParOf" srcId="{94F6659A-C30A-47A8-991C-149864BFAB56}" destId="{7CCA20A4-4CF3-4F9C-823E-1A083DA0EDE5}" srcOrd="1" destOrd="0" presId="urn:microsoft.com/office/officeart/2018/2/layout/IconVerticalSolidList"/>
    <dgm:cxn modelId="{829B32CA-284E-4DDA-A05C-8C6FD85A8867}" type="presParOf" srcId="{94F6659A-C30A-47A8-991C-149864BFAB56}" destId="{1D247034-798A-43C0-9EEE-58E5DF7E7BC7}" srcOrd="2" destOrd="0" presId="urn:microsoft.com/office/officeart/2018/2/layout/IconVerticalSolidList"/>
    <dgm:cxn modelId="{7E5E17B4-281D-4CA8-A755-30FD60DC0445}" type="presParOf" srcId="{1D247034-798A-43C0-9EEE-58E5DF7E7BC7}" destId="{D59E3C3F-A005-48FD-8824-465EAC700E22}" srcOrd="0" destOrd="0" presId="urn:microsoft.com/office/officeart/2018/2/layout/IconVerticalSolidList"/>
    <dgm:cxn modelId="{6BA6A879-C74C-4288-ABD3-3F347A84675C}" type="presParOf" srcId="{1D247034-798A-43C0-9EEE-58E5DF7E7BC7}" destId="{B76929B7-A6B3-4EB7-99F5-1AA396DE35D7}" srcOrd="1" destOrd="0" presId="urn:microsoft.com/office/officeart/2018/2/layout/IconVerticalSolidList"/>
    <dgm:cxn modelId="{5A21A552-23EC-46FE-9789-916DA315BA33}" type="presParOf" srcId="{1D247034-798A-43C0-9EEE-58E5DF7E7BC7}" destId="{1E4412C1-2A37-4F76-AFD0-8E6C43FE265A}" srcOrd="2" destOrd="0" presId="urn:microsoft.com/office/officeart/2018/2/layout/IconVerticalSolidList"/>
    <dgm:cxn modelId="{CF3B3D5B-C8DD-4577-9D66-2FCD036C011B}" type="presParOf" srcId="{1D247034-798A-43C0-9EEE-58E5DF7E7BC7}" destId="{65B8FDEC-26E6-43B2-9E68-FA824F41C50F}" srcOrd="3" destOrd="0" presId="urn:microsoft.com/office/officeart/2018/2/layout/IconVerticalSolidList"/>
    <dgm:cxn modelId="{1BB49856-D4AA-4AB6-ADAD-8A52128E0CA0}" type="presParOf" srcId="{94F6659A-C30A-47A8-991C-149864BFAB56}" destId="{27C8520A-8BF5-482E-BA3C-ABA30D96B945}" srcOrd="3" destOrd="0" presId="urn:microsoft.com/office/officeart/2018/2/layout/IconVerticalSolidList"/>
    <dgm:cxn modelId="{BC2130B2-B05F-467D-9388-3CC5D978A86B}" type="presParOf" srcId="{94F6659A-C30A-47A8-991C-149864BFAB56}" destId="{8F466B2E-F02E-4F47-9203-8540DDA2F7B5}" srcOrd="4" destOrd="0" presId="urn:microsoft.com/office/officeart/2018/2/layout/IconVerticalSolidList"/>
    <dgm:cxn modelId="{25ACD777-EA08-4902-AD3D-6A4595EF4CDF}" type="presParOf" srcId="{8F466B2E-F02E-4F47-9203-8540DDA2F7B5}" destId="{CEB65498-3137-441E-87ED-1541B7293338}" srcOrd="0" destOrd="0" presId="urn:microsoft.com/office/officeart/2018/2/layout/IconVerticalSolidList"/>
    <dgm:cxn modelId="{7306FBFE-298B-40EB-BEE7-350EDC22A699}" type="presParOf" srcId="{8F466B2E-F02E-4F47-9203-8540DDA2F7B5}" destId="{8E75C614-F0A0-48EE-B9E9-CD23BF9046E1}" srcOrd="1" destOrd="0" presId="urn:microsoft.com/office/officeart/2018/2/layout/IconVerticalSolidList"/>
    <dgm:cxn modelId="{1C18C560-21F1-4E3B-9C10-9C4E5F4C476A}" type="presParOf" srcId="{8F466B2E-F02E-4F47-9203-8540DDA2F7B5}" destId="{A8E898C8-E43D-403C-963B-756C6BE5F424}" srcOrd="2" destOrd="0" presId="urn:microsoft.com/office/officeart/2018/2/layout/IconVerticalSolidList"/>
    <dgm:cxn modelId="{4A462925-5404-4DE7-A263-04DD75DF3B11}" type="presParOf" srcId="{8F466B2E-F02E-4F47-9203-8540DDA2F7B5}" destId="{C622AE56-25CE-4A8D-9755-FB8524452120}" srcOrd="3" destOrd="0" presId="urn:microsoft.com/office/officeart/2018/2/layout/IconVerticalSolidList"/>
    <dgm:cxn modelId="{0904B737-D740-41CF-AA9A-2D10866B2DD2}" type="presParOf" srcId="{94F6659A-C30A-47A8-991C-149864BFAB56}" destId="{1E6F0565-673C-4426-B59D-2EDFDFC3949A}" srcOrd="5" destOrd="0" presId="urn:microsoft.com/office/officeart/2018/2/layout/IconVerticalSolidList"/>
    <dgm:cxn modelId="{FBB73168-A98F-4550-A8DA-FDB205187C1C}" type="presParOf" srcId="{94F6659A-C30A-47A8-991C-149864BFAB56}" destId="{9FE66FA3-5826-45FC-A53D-8463E9E04A65}" srcOrd="6" destOrd="0" presId="urn:microsoft.com/office/officeart/2018/2/layout/IconVerticalSolidList"/>
    <dgm:cxn modelId="{0A2AD7E8-03B5-477F-83FA-D66254F81941}" type="presParOf" srcId="{9FE66FA3-5826-45FC-A53D-8463E9E04A65}" destId="{3254F93D-25E7-40CA-9615-4BD3D515FC73}" srcOrd="0" destOrd="0" presId="urn:microsoft.com/office/officeart/2018/2/layout/IconVerticalSolidList"/>
    <dgm:cxn modelId="{3F2B4258-7418-41AE-80C5-07895884108F}" type="presParOf" srcId="{9FE66FA3-5826-45FC-A53D-8463E9E04A65}" destId="{4D155353-BB27-4DB3-8ED1-E2206D304DE6}" srcOrd="1" destOrd="0" presId="urn:microsoft.com/office/officeart/2018/2/layout/IconVerticalSolidList"/>
    <dgm:cxn modelId="{666886B4-F9EC-4999-A4F5-854E3EF84307}" type="presParOf" srcId="{9FE66FA3-5826-45FC-A53D-8463E9E04A65}" destId="{1D2FBA1F-816C-4428-B400-B610426BB1E8}" srcOrd="2" destOrd="0" presId="urn:microsoft.com/office/officeart/2018/2/layout/IconVerticalSolidList"/>
    <dgm:cxn modelId="{8F66B3E3-8EBD-4D25-A0DA-969E66B04BE1}" type="presParOf" srcId="{9FE66FA3-5826-45FC-A53D-8463E9E04A65}" destId="{548F9A46-DA72-45D6-B5C6-62BA82D613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6B848-70A3-4DDB-B007-0B99625CA4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9CF032-6BFE-41F5-B897-1F1E3E8EBA07}">
      <dgm:prSet/>
      <dgm:spPr/>
      <dgm:t>
        <a:bodyPr/>
        <a:lstStyle/>
        <a:p>
          <a:pPr>
            <a:defRPr cap="all"/>
          </a:pPr>
          <a:r>
            <a:rPr lang="pl-PL"/>
            <a:t>Rozwinięcie gry – nowe przeszkody, więcej akcji, więcej eksperymentów</a:t>
          </a:r>
          <a:endParaRPr lang="en-US"/>
        </a:p>
      </dgm:t>
    </dgm:pt>
    <dgm:pt modelId="{0A7F4FFF-E47F-49CB-86E3-C8EED424B40B}" type="parTrans" cxnId="{F3981B7E-D62F-4E0E-8AAC-83E4E22AA9C3}">
      <dgm:prSet/>
      <dgm:spPr/>
      <dgm:t>
        <a:bodyPr/>
        <a:lstStyle/>
        <a:p>
          <a:endParaRPr lang="en-US"/>
        </a:p>
      </dgm:t>
    </dgm:pt>
    <dgm:pt modelId="{92889AE1-3E55-4FC0-8929-67C859F58DBD}" type="sibTrans" cxnId="{F3981B7E-D62F-4E0E-8AAC-83E4E22AA9C3}">
      <dgm:prSet/>
      <dgm:spPr/>
      <dgm:t>
        <a:bodyPr/>
        <a:lstStyle/>
        <a:p>
          <a:endParaRPr lang="en-US"/>
        </a:p>
      </dgm:t>
    </dgm:pt>
    <dgm:pt modelId="{7DF076DB-CD5D-4C17-8C77-B428BDE1E41E}">
      <dgm:prSet/>
      <dgm:spPr/>
      <dgm:t>
        <a:bodyPr/>
        <a:lstStyle/>
        <a:p>
          <a:pPr>
            <a:defRPr cap="all"/>
          </a:pPr>
          <a:r>
            <a:rPr lang="pl-PL"/>
            <a:t>Nowe poziomy, inne dyscypliny</a:t>
          </a:r>
          <a:endParaRPr lang="en-US"/>
        </a:p>
      </dgm:t>
    </dgm:pt>
    <dgm:pt modelId="{5F369969-CB3A-4026-A02B-80E89ECD6741}" type="parTrans" cxnId="{71CE894D-14D6-4508-B18E-EBF670B03F1F}">
      <dgm:prSet/>
      <dgm:spPr/>
      <dgm:t>
        <a:bodyPr/>
        <a:lstStyle/>
        <a:p>
          <a:endParaRPr lang="en-US"/>
        </a:p>
      </dgm:t>
    </dgm:pt>
    <dgm:pt modelId="{33DDA83A-5D9E-477D-BEB8-45E8B19FE83F}" type="sibTrans" cxnId="{71CE894D-14D6-4508-B18E-EBF670B03F1F}">
      <dgm:prSet/>
      <dgm:spPr/>
      <dgm:t>
        <a:bodyPr/>
        <a:lstStyle/>
        <a:p>
          <a:endParaRPr lang="en-US"/>
        </a:p>
      </dgm:t>
    </dgm:pt>
    <dgm:pt modelId="{A8B1F01C-2DE8-4C68-9F1D-93A92D59B2E7}">
      <dgm:prSet/>
      <dgm:spPr/>
      <dgm:t>
        <a:bodyPr/>
        <a:lstStyle/>
        <a:p>
          <a:pPr>
            <a:defRPr cap="all"/>
          </a:pPr>
          <a:r>
            <a:rPr lang="pl-PL"/>
            <a:t>Nowa platforma</a:t>
          </a:r>
          <a:endParaRPr lang="en-US"/>
        </a:p>
      </dgm:t>
    </dgm:pt>
    <dgm:pt modelId="{CE594DF0-5101-4332-8A62-4EC084E1DBAC}" type="parTrans" cxnId="{A02F8D25-D06F-4B75-849A-814429728F91}">
      <dgm:prSet/>
      <dgm:spPr/>
      <dgm:t>
        <a:bodyPr/>
        <a:lstStyle/>
        <a:p>
          <a:endParaRPr lang="en-US"/>
        </a:p>
      </dgm:t>
    </dgm:pt>
    <dgm:pt modelId="{43175B38-1B7E-42E9-ADBF-4E9781EFC06A}" type="sibTrans" cxnId="{A02F8D25-D06F-4B75-849A-814429728F91}">
      <dgm:prSet/>
      <dgm:spPr/>
      <dgm:t>
        <a:bodyPr/>
        <a:lstStyle/>
        <a:p>
          <a:endParaRPr lang="en-US"/>
        </a:p>
      </dgm:t>
    </dgm:pt>
    <dgm:pt modelId="{673DE69F-8549-491D-8272-75B2C9575D57}" type="pres">
      <dgm:prSet presAssocID="{A736B848-70A3-4DDB-B007-0B99625CA4F9}" presName="root" presStyleCnt="0">
        <dgm:presLayoutVars>
          <dgm:dir/>
          <dgm:resizeHandles val="exact"/>
        </dgm:presLayoutVars>
      </dgm:prSet>
      <dgm:spPr/>
    </dgm:pt>
    <dgm:pt modelId="{7AA697AA-D27C-4E51-B469-14F46B0D9464}" type="pres">
      <dgm:prSet presAssocID="{219CF032-6BFE-41F5-B897-1F1E3E8EBA07}" presName="compNode" presStyleCnt="0"/>
      <dgm:spPr/>
    </dgm:pt>
    <dgm:pt modelId="{B21CC75A-E97A-4486-9FB8-4B96E8BCA493}" type="pres">
      <dgm:prSet presAssocID="{219CF032-6BFE-41F5-B897-1F1E3E8EBA07}" presName="iconBgRect" presStyleLbl="bgShp" presStyleIdx="0" presStyleCnt="3"/>
      <dgm:spPr/>
    </dgm:pt>
    <dgm:pt modelId="{60DF9E2A-1D3E-46A9-BCFA-0FD7C31E588C}" type="pres">
      <dgm:prSet presAssocID="{219CF032-6BFE-41F5-B897-1F1E3E8EBA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2657BEC-57DC-4C1B-868D-044BD65EF369}" type="pres">
      <dgm:prSet presAssocID="{219CF032-6BFE-41F5-B897-1F1E3E8EBA07}" presName="spaceRect" presStyleCnt="0"/>
      <dgm:spPr/>
    </dgm:pt>
    <dgm:pt modelId="{415C4910-8A2D-4AAB-B7AD-0C7AB6DA09CC}" type="pres">
      <dgm:prSet presAssocID="{219CF032-6BFE-41F5-B897-1F1E3E8EBA07}" presName="textRect" presStyleLbl="revTx" presStyleIdx="0" presStyleCnt="3">
        <dgm:presLayoutVars>
          <dgm:chMax val="1"/>
          <dgm:chPref val="1"/>
        </dgm:presLayoutVars>
      </dgm:prSet>
      <dgm:spPr/>
    </dgm:pt>
    <dgm:pt modelId="{2058D324-40F1-450E-94FE-8E013D66DECF}" type="pres">
      <dgm:prSet presAssocID="{92889AE1-3E55-4FC0-8929-67C859F58DBD}" presName="sibTrans" presStyleCnt="0"/>
      <dgm:spPr/>
    </dgm:pt>
    <dgm:pt modelId="{340050EF-2A26-4366-944D-9461AC87F338}" type="pres">
      <dgm:prSet presAssocID="{7DF076DB-CD5D-4C17-8C77-B428BDE1E41E}" presName="compNode" presStyleCnt="0"/>
      <dgm:spPr/>
    </dgm:pt>
    <dgm:pt modelId="{107D75AD-A032-40B1-9889-9CB6C2709D02}" type="pres">
      <dgm:prSet presAssocID="{7DF076DB-CD5D-4C17-8C77-B428BDE1E41E}" presName="iconBgRect" presStyleLbl="bgShp" presStyleIdx="1" presStyleCnt="3"/>
      <dgm:spPr/>
    </dgm:pt>
    <dgm:pt modelId="{55325EE2-00BC-46F0-B656-C6FEB6AB3D1A}" type="pres">
      <dgm:prSet presAssocID="{7DF076DB-CD5D-4C17-8C77-B428BDE1E4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509077F4-A641-42CB-8BD1-001854D34C63}" type="pres">
      <dgm:prSet presAssocID="{7DF076DB-CD5D-4C17-8C77-B428BDE1E41E}" presName="spaceRect" presStyleCnt="0"/>
      <dgm:spPr/>
    </dgm:pt>
    <dgm:pt modelId="{77FCC1E2-A750-498E-B542-C1B896E8C255}" type="pres">
      <dgm:prSet presAssocID="{7DF076DB-CD5D-4C17-8C77-B428BDE1E41E}" presName="textRect" presStyleLbl="revTx" presStyleIdx="1" presStyleCnt="3">
        <dgm:presLayoutVars>
          <dgm:chMax val="1"/>
          <dgm:chPref val="1"/>
        </dgm:presLayoutVars>
      </dgm:prSet>
      <dgm:spPr/>
    </dgm:pt>
    <dgm:pt modelId="{0D9863DC-1006-4F0C-A86B-020E2E461984}" type="pres">
      <dgm:prSet presAssocID="{33DDA83A-5D9E-477D-BEB8-45E8B19FE83F}" presName="sibTrans" presStyleCnt="0"/>
      <dgm:spPr/>
    </dgm:pt>
    <dgm:pt modelId="{0333BB36-3F6F-4CB5-9B1E-F866C79ED6AF}" type="pres">
      <dgm:prSet presAssocID="{A8B1F01C-2DE8-4C68-9F1D-93A92D59B2E7}" presName="compNode" presStyleCnt="0"/>
      <dgm:spPr/>
    </dgm:pt>
    <dgm:pt modelId="{FD4941E4-9371-4B8F-B305-078C6CF992E8}" type="pres">
      <dgm:prSet presAssocID="{A8B1F01C-2DE8-4C68-9F1D-93A92D59B2E7}" presName="iconBgRect" presStyleLbl="bgShp" presStyleIdx="2" presStyleCnt="3"/>
      <dgm:spPr/>
    </dgm:pt>
    <dgm:pt modelId="{1C956DDF-1677-43D1-8FA1-E78E4C8CD69B}" type="pres">
      <dgm:prSet presAssocID="{A8B1F01C-2DE8-4C68-9F1D-93A92D59B2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6798594-B8D3-475B-9466-4778D543632F}" type="pres">
      <dgm:prSet presAssocID="{A8B1F01C-2DE8-4C68-9F1D-93A92D59B2E7}" presName="spaceRect" presStyleCnt="0"/>
      <dgm:spPr/>
    </dgm:pt>
    <dgm:pt modelId="{1C33A150-DEAB-4A22-95EB-C25BB696CA5A}" type="pres">
      <dgm:prSet presAssocID="{A8B1F01C-2DE8-4C68-9F1D-93A92D59B2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2F8D25-D06F-4B75-849A-814429728F91}" srcId="{A736B848-70A3-4DDB-B007-0B99625CA4F9}" destId="{A8B1F01C-2DE8-4C68-9F1D-93A92D59B2E7}" srcOrd="2" destOrd="0" parTransId="{CE594DF0-5101-4332-8A62-4EC084E1DBAC}" sibTransId="{43175B38-1B7E-42E9-ADBF-4E9781EFC06A}"/>
    <dgm:cxn modelId="{82E4BC66-F2F7-414C-920A-C0CCB86D434C}" type="presOf" srcId="{219CF032-6BFE-41F5-B897-1F1E3E8EBA07}" destId="{415C4910-8A2D-4AAB-B7AD-0C7AB6DA09CC}" srcOrd="0" destOrd="0" presId="urn:microsoft.com/office/officeart/2018/5/layout/IconCircleLabelList"/>
    <dgm:cxn modelId="{71CE894D-14D6-4508-B18E-EBF670B03F1F}" srcId="{A736B848-70A3-4DDB-B007-0B99625CA4F9}" destId="{7DF076DB-CD5D-4C17-8C77-B428BDE1E41E}" srcOrd="1" destOrd="0" parTransId="{5F369969-CB3A-4026-A02B-80E89ECD6741}" sibTransId="{33DDA83A-5D9E-477D-BEB8-45E8B19FE83F}"/>
    <dgm:cxn modelId="{F3981B7E-D62F-4E0E-8AAC-83E4E22AA9C3}" srcId="{A736B848-70A3-4DDB-B007-0B99625CA4F9}" destId="{219CF032-6BFE-41F5-B897-1F1E3E8EBA07}" srcOrd="0" destOrd="0" parTransId="{0A7F4FFF-E47F-49CB-86E3-C8EED424B40B}" sibTransId="{92889AE1-3E55-4FC0-8929-67C859F58DBD}"/>
    <dgm:cxn modelId="{2ED7D785-E14C-42DC-92D1-4C67AEF9BDAC}" type="presOf" srcId="{7DF076DB-CD5D-4C17-8C77-B428BDE1E41E}" destId="{77FCC1E2-A750-498E-B542-C1B896E8C255}" srcOrd="0" destOrd="0" presId="urn:microsoft.com/office/officeart/2018/5/layout/IconCircleLabelList"/>
    <dgm:cxn modelId="{EB1E5DC7-271F-4EDF-BC6E-B5EE90B48E95}" type="presOf" srcId="{A8B1F01C-2DE8-4C68-9F1D-93A92D59B2E7}" destId="{1C33A150-DEAB-4A22-95EB-C25BB696CA5A}" srcOrd="0" destOrd="0" presId="urn:microsoft.com/office/officeart/2018/5/layout/IconCircleLabelList"/>
    <dgm:cxn modelId="{A1830CF4-47AC-416D-9BB3-4CB0952F371F}" type="presOf" srcId="{A736B848-70A3-4DDB-B007-0B99625CA4F9}" destId="{673DE69F-8549-491D-8272-75B2C9575D57}" srcOrd="0" destOrd="0" presId="urn:microsoft.com/office/officeart/2018/5/layout/IconCircleLabelList"/>
    <dgm:cxn modelId="{5C5FB762-DC3A-4D42-B304-E62ED061BFBA}" type="presParOf" srcId="{673DE69F-8549-491D-8272-75B2C9575D57}" destId="{7AA697AA-D27C-4E51-B469-14F46B0D9464}" srcOrd="0" destOrd="0" presId="urn:microsoft.com/office/officeart/2018/5/layout/IconCircleLabelList"/>
    <dgm:cxn modelId="{C6BD19C3-0EB8-418F-9C60-B195CB5D7D42}" type="presParOf" srcId="{7AA697AA-D27C-4E51-B469-14F46B0D9464}" destId="{B21CC75A-E97A-4486-9FB8-4B96E8BCA493}" srcOrd="0" destOrd="0" presId="urn:microsoft.com/office/officeart/2018/5/layout/IconCircleLabelList"/>
    <dgm:cxn modelId="{04CE5276-5F7D-499F-9AD3-A13BB782CBC6}" type="presParOf" srcId="{7AA697AA-D27C-4E51-B469-14F46B0D9464}" destId="{60DF9E2A-1D3E-46A9-BCFA-0FD7C31E588C}" srcOrd="1" destOrd="0" presId="urn:microsoft.com/office/officeart/2018/5/layout/IconCircleLabelList"/>
    <dgm:cxn modelId="{EA02D1E9-E14A-45C8-A203-E8AF0709B70E}" type="presParOf" srcId="{7AA697AA-D27C-4E51-B469-14F46B0D9464}" destId="{82657BEC-57DC-4C1B-868D-044BD65EF369}" srcOrd="2" destOrd="0" presId="urn:microsoft.com/office/officeart/2018/5/layout/IconCircleLabelList"/>
    <dgm:cxn modelId="{195CC0E0-BF65-4A74-9DB1-9CB58CCC4DBC}" type="presParOf" srcId="{7AA697AA-D27C-4E51-B469-14F46B0D9464}" destId="{415C4910-8A2D-4AAB-B7AD-0C7AB6DA09CC}" srcOrd="3" destOrd="0" presId="urn:microsoft.com/office/officeart/2018/5/layout/IconCircleLabelList"/>
    <dgm:cxn modelId="{44813A73-BC39-4362-B6DD-67A4DA5A2BF8}" type="presParOf" srcId="{673DE69F-8549-491D-8272-75B2C9575D57}" destId="{2058D324-40F1-450E-94FE-8E013D66DECF}" srcOrd="1" destOrd="0" presId="urn:microsoft.com/office/officeart/2018/5/layout/IconCircleLabelList"/>
    <dgm:cxn modelId="{F587B748-26F4-4715-B923-A66D5E67C332}" type="presParOf" srcId="{673DE69F-8549-491D-8272-75B2C9575D57}" destId="{340050EF-2A26-4366-944D-9461AC87F338}" srcOrd="2" destOrd="0" presId="urn:microsoft.com/office/officeart/2018/5/layout/IconCircleLabelList"/>
    <dgm:cxn modelId="{9A2BE928-476E-4FDB-8B34-506510E6E2A5}" type="presParOf" srcId="{340050EF-2A26-4366-944D-9461AC87F338}" destId="{107D75AD-A032-40B1-9889-9CB6C2709D02}" srcOrd="0" destOrd="0" presId="urn:microsoft.com/office/officeart/2018/5/layout/IconCircleLabelList"/>
    <dgm:cxn modelId="{5BAE810B-45DD-48BF-A77C-4AEBF822672B}" type="presParOf" srcId="{340050EF-2A26-4366-944D-9461AC87F338}" destId="{55325EE2-00BC-46F0-B656-C6FEB6AB3D1A}" srcOrd="1" destOrd="0" presId="urn:microsoft.com/office/officeart/2018/5/layout/IconCircleLabelList"/>
    <dgm:cxn modelId="{218BDCA8-BDC4-4618-A51E-2823BFB6D7D8}" type="presParOf" srcId="{340050EF-2A26-4366-944D-9461AC87F338}" destId="{509077F4-A641-42CB-8BD1-001854D34C63}" srcOrd="2" destOrd="0" presId="urn:microsoft.com/office/officeart/2018/5/layout/IconCircleLabelList"/>
    <dgm:cxn modelId="{10AE0C79-3D02-48B8-A9CE-A667CA124F94}" type="presParOf" srcId="{340050EF-2A26-4366-944D-9461AC87F338}" destId="{77FCC1E2-A750-498E-B542-C1B896E8C255}" srcOrd="3" destOrd="0" presId="urn:microsoft.com/office/officeart/2018/5/layout/IconCircleLabelList"/>
    <dgm:cxn modelId="{BD655626-F28E-4BD7-9B58-A0B06C28FD2F}" type="presParOf" srcId="{673DE69F-8549-491D-8272-75B2C9575D57}" destId="{0D9863DC-1006-4F0C-A86B-020E2E461984}" srcOrd="3" destOrd="0" presId="urn:microsoft.com/office/officeart/2018/5/layout/IconCircleLabelList"/>
    <dgm:cxn modelId="{8DC4BD54-FB06-4DED-9701-C2D6E639EAA1}" type="presParOf" srcId="{673DE69F-8549-491D-8272-75B2C9575D57}" destId="{0333BB36-3F6F-4CB5-9B1E-F866C79ED6AF}" srcOrd="4" destOrd="0" presId="urn:microsoft.com/office/officeart/2018/5/layout/IconCircleLabelList"/>
    <dgm:cxn modelId="{AD4558CE-4FE3-4885-A759-82449F921A5E}" type="presParOf" srcId="{0333BB36-3F6F-4CB5-9B1E-F866C79ED6AF}" destId="{FD4941E4-9371-4B8F-B305-078C6CF992E8}" srcOrd="0" destOrd="0" presId="urn:microsoft.com/office/officeart/2018/5/layout/IconCircleLabelList"/>
    <dgm:cxn modelId="{4EEE0C31-9FF7-4D37-ACCD-8278DF8E5699}" type="presParOf" srcId="{0333BB36-3F6F-4CB5-9B1E-F866C79ED6AF}" destId="{1C956DDF-1677-43D1-8FA1-E78E4C8CD69B}" srcOrd="1" destOrd="0" presId="urn:microsoft.com/office/officeart/2018/5/layout/IconCircleLabelList"/>
    <dgm:cxn modelId="{75FAA608-75DF-4500-8220-5D93EE6E55FF}" type="presParOf" srcId="{0333BB36-3F6F-4CB5-9B1E-F866C79ED6AF}" destId="{36798594-B8D3-475B-9466-4778D543632F}" srcOrd="2" destOrd="0" presId="urn:microsoft.com/office/officeart/2018/5/layout/IconCircleLabelList"/>
    <dgm:cxn modelId="{4D320121-74A4-4022-ADA0-C0369BA5D447}" type="presParOf" srcId="{0333BB36-3F6F-4CB5-9B1E-F866C79ED6AF}" destId="{1C33A150-DEAB-4A22-95EB-C25BB696CA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AA02C-60E9-4C90-86CA-5AB90620CE0D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CF2FD-8589-4D10-B372-8B646B78940C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E0D46-C69A-4BD6-89C1-4B36BDB702BA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Cel zrealizowano</a:t>
          </a:r>
          <a:endParaRPr lang="en-US" sz="2200" kern="1200"/>
        </a:p>
      </dsp:txBody>
      <dsp:txXfrm>
        <a:off x="994536" y="1698"/>
        <a:ext cx="8623596" cy="861070"/>
      </dsp:txXfrm>
    </dsp:sp>
    <dsp:sp modelId="{D59E3C3F-A005-48FD-8824-465EAC700E22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929B7-A6B3-4EB7-99F5-1AA396DE35D7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8FDEC-26E6-43B2-9E68-FA824F41C50F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Problemy</a:t>
          </a:r>
          <a:endParaRPr lang="en-US" sz="2200" kern="1200"/>
        </a:p>
      </dsp:txBody>
      <dsp:txXfrm>
        <a:off x="994536" y="1078036"/>
        <a:ext cx="8623596" cy="861070"/>
      </dsp:txXfrm>
    </dsp:sp>
    <dsp:sp modelId="{CEB65498-3137-441E-87ED-1541B7293338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5C614-F0A0-48EE-B9E9-CD23BF9046E1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2AE56-25CE-4A8D-9755-FB8524452120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Osiągnięcia</a:t>
          </a:r>
          <a:endParaRPr lang="en-US" sz="2200" kern="1200"/>
        </a:p>
      </dsp:txBody>
      <dsp:txXfrm>
        <a:off x="994536" y="2154374"/>
        <a:ext cx="8623596" cy="861070"/>
      </dsp:txXfrm>
    </dsp:sp>
    <dsp:sp modelId="{3254F93D-25E7-40CA-9615-4BD3D515FC73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55353-BB27-4DB3-8ED1-E2206D304DE6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F9A46-DA72-45D6-B5C6-62BA82D61388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Efekt pracy</a:t>
          </a:r>
          <a:endParaRPr lang="en-US" sz="2200" kern="1200"/>
        </a:p>
      </dsp:txBody>
      <dsp:txXfrm>
        <a:off x="994536" y="3230712"/>
        <a:ext cx="8623596" cy="861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CC75A-E97A-4486-9FB8-4B96E8BCA493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F9E2A-1D3E-46A9-BCFA-0FD7C31E588C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C4910-8A2D-4AAB-B7AD-0C7AB6DA09CC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Rozwinięcie gry – nowe przeszkody, więcej akcji, więcej eksperymentów</a:t>
          </a:r>
          <a:endParaRPr lang="en-US" sz="1700" kern="1200"/>
        </a:p>
      </dsp:txBody>
      <dsp:txXfrm>
        <a:off x="3910" y="2834241"/>
        <a:ext cx="2868750" cy="720000"/>
      </dsp:txXfrm>
    </dsp:sp>
    <dsp:sp modelId="{107D75AD-A032-40B1-9889-9CB6C2709D02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25EE2-00BC-46F0-B656-C6FEB6AB3D1A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CC1E2-A750-498E-B542-C1B896E8C255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Nowe poziomy, inne dyscypliny</a:t>
          </a:r>
          <a:endParaRPr lang="en-US" sz="1700" kern="1200"/>
        </a:p>
      </dsp:txBody>
      <dsp:txXfrm>
        <a:off x="3374691" y="2834241"/>
        <a:ext cx="2868750" cy="720000"/>
      </dsp:txXfrm>
    </dsp:sp>
    <dsp:sp modelId="{FD4941E4-9371-4B8F-B305-078C6CF992E8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56DDF-1677-43D1-8FA1-E78E4C8CD69B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3A150-DEAB-4A22-95EB-C25BB696CA5A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Nowa platforma</a:t>
          </a:r>
          <a:endParaRPr lang="en-US" sz="1700" kern="1200"/>
        </a:p>
      </dsp:txBody>
      <dsp:txXfrm>
        <a:off x="6745472" y="28342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B45A65F-8493-45A2-A4B2-759F32526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A76D2CC-F095-4DB9-9771-984617F2D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7A02D-5114-452A-849E-8E7A528F9F7D}" type="datetime1">
              <a:rPr lang="pl-PL" smtClean="0"/>
              <a:t>18.01.2023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D8F1B7-77E0-49AC-B829-863DC1540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659EA4-F0BA-492C-8231-DE39FDA0CB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5FC5C-C3B2-4374-A4E9-A1FEF81A0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823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3927-BD6B-4DD3-B036-796979EA3537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CB226-7304-45F9-82E8-0A2EC700C10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3426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CB226-7304-45F9-82E8-0A2EC700C10B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29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Łącznik prosty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rostokąt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Prostokąt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rójkąt równoramienny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Prostokąt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Prostokąt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Prostokąt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Trójkąt równoramienny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ójkąt równoramienny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B0CE96-D7E6-40D5-B041-69EA11B591BC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B446E-F2A7-45DE-A752-E8F411049620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23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97DDD7-255A-4CE2-B241-9F0886593E3B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0" name="Pole tekstowe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l-PL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2" name="Pole tekstowe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l-PL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pl-PL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E550CB-DFD8-4D23-A9E2-BD888090FD05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23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B2F8C-9CE0-495D-8968-E22445D8843E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4" name="Pole tekstowe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l-PL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l-PL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23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1AF084-A33B-430B-A111-E695A1B55E56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B1F0DD-6D72-4722-9191-401F3ECE0E61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171B9-097B-438A-890A-712728AF462B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22516-AFF5-4073-9B07-DF889CC79C88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BE1AB-5B86-4F8A-AD36-A22EB526FE25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0FCC-C0E2-4EB1-9346-55582A35F22C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DB5F5-8EBC-4204-A721-9AC81A84ABF8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6C3063-A706-4595-8417-D3462CD3A419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F1B5B-1C7C-445C-9894-F11EE52248D3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2AF2A4-9AA4-4872-B52D-0A146AA4F604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94F66-4C0C-4A58-9125-0D3564138734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Łącznik prosty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rostokąt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Prostokąt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ójkąt równoramienny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Prostokąt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Prostokąt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Prostokąt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rójkąt równoramienny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ójkąt równoramienny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A8E67B9-5F3D-4D02-977C-B78FF8A17043}" type="datetime1">
              <a:rPr lang="pl-PL" noProof="0" smtClean="0"/>
              <a:t>18.01.2023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39013" y="452562"/>
            <a:ext cx="8309728" cy="3660904"/>
          </a:xfrm>
        </p:spPr>
        <p:txBody>
          <a:bodyPr rtlCol="0"/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j-lt"/>
                <a:cs typeface="+mj-lt"/>
              </a:rPr>
              <a:t>Karol Pękala</a:t>
            </a:r>
            <a:br>
              <a:rPr lang="pl-PL" sz="3200" dirty="0">
                <a:latin typeface="Trebuchet MS"/>
                <a:ea typeface="+mj-lt"/>
                <a:cs typeface="+mj-lt"/>
              </a:rPr>
            </a:br>
            <a:br>
              <a:rPr lang="pl-PL" sz="1800" dirty="0">
                <a:latin typeface="Trebuchet MS"/>
                <a:ea typeface="+mj-lt"/>
                <a:cs typeface="+mj-lt"/>
              </a:rPr>
            </a:br>
            <a:r>
              <a:rPr lang="pl-PL" sz="24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j-lt"/>
                <a:cs typeface="Times New Roman"/>
              </a:rPr>
              <a:t>Projekt Inżynierski</a:t>
            </a:r>
            <a:br>
              <a:rPr lang="pl-PL" sz="2400" dirty="0">
                <a:latin typeface="Trebuchet MS"/>
                <a:ea typeface="+mj-lt"/>
                <a:cs typeface="+mj-lt"/>
              </a:rPr>
            </a:br>
            <a:br>
              <a:rPr lang="pl-PL" sz="2400" b="1" dirty="0">
                <a:latin typeface="Trebuchet MS"/>
                <a:ea typeface="+mj-lt"/>
                <a:cs typeface="+mj-lt"/>
              </a:rPr>
            </a:br>
            <a:r>
              <a:rPr lang="pl-PL" sz="3200" b="1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j-lt"/>
                <a:cs typeface="+mj-lt"/>
              </a:rPr>
              <a:t>Zastosowanie </a:t>
            </a:r>
            <a:r>
              <a:rPr lang="pl-PL" sz="3200" b="1" dirty="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j-lt"/>
                <a:cs typeface="+mj-lt"/>
              </a:rPr>
              <a:t>deep</a:t>
            </a:r>
            <a:r>
              <a:rPr lang="pl-PL" sz="3200" b="1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j-lt"/>
                <a:cs typeface="+mj-lt"/>
              </a:rPr>
              <a:t> </a:t>
            </a:r>
            <a:r>
              <a:rPr lang="pl-PL" sz="3200" b="1" dirty="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j-lt"/>
                <a:cs typeface="+mj-lt"/>
              </a:rPr>
              <a:t>reinforcement</a:t>
            </a:r>
            <a:r>
              <a:rPr lang="pl-PL" sz="3200" b="1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j-lt"/>
                <a:cs typeface="+mj-lt"/>
              </a:rPr>
              <a:t> learning w silniku </a:t>
            </a:r>
            <a:r>
              <a:rPr lang="pl-PL" sz="3200" b="1" dirty="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j-lt"/>
                <a:cs typeface="+mj-lt"/>
              </a:rPr>
              <a:t>Unreal</a:t>
            </a:r>
            <a:r>
              <a:rPr lang="pl-PL" sz="3200" b="1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j-lt"/>
                <a:cs typeface="+mj-lt"/>
              </a:rPr>
              <a:t> Engine</a:t>
            </a:r>
            <a:br>
              <a:rPr lang="pl-PL" sz="3200" b="1" dirty="0">
                <a:latin typeface="Trebuchet MS"/>
                <a:ea typeface="+mj-lt"/>
                <a:cs typeface="+mj-lt"/>
              </a:rPr>
            </a:br>
            <a:br>
              <a:rPr lang="pl-PL" sz="1800" b="1" dirty="0">
                <a:latin typeface="Times New Roman"/>
                <a:ea typeface="+mj-lt"/>
                <a:cs typeface="+mj-lt"/>
              </a:rPr>
            </a:br>
            <a:br>
              <a:rPr lang="pl-PL" sz="1800" dirty="0">
                <a:latin typeface="Times New Roman"/>
                <a:ea typeface="+mj-lt"/>
                <a:cs typeface="+mj-lt"/>
              </a:rPr>
            </a:br>
            <a:endParaRPr lang="pl-PL" sz="2400" dirty="0">
              <a:solidFill>
                <a:schemeClr val="accent1">
                  <a:lumMod val="75000"/>
                </a:schemeClr>
              </a:solidFill>
              <a:latin typeface="Times New Roman"/>
              <a:ea typeface="+mj-lt"/>
              <a:cs typeface="+mj-l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40053" y="3748120"/>
            <a:ext cx="7766936" cy="1096899"/>
          </a:xfrm>
        </p:spPr>
        <p:txBody>
          <a:bodyPr rtlCol="0"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imes New Roman"/>
              </a:rPr>
              <a:t>Opiekun pracy:</a:t>
            </a:r>
            <a:br>
              <a:rPr lang="pl-PL" dirty="0">
                <a:latin typeface="Trebuchet MS"/>
                <a:cs typeface="Times New Roman"/>
              </a:rPr>
            </a:b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imes New Roman"/>
              </a:rPr>
              <a:t>dr hab. inż. Roman Zajdel</a:t>
            </a:r>
          </a:p>
          <a:p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imes New Roman"/>
              </a:rPr>
              <a:t>Rzeszów, 19.01.2023</a:t>
            </a:r>
          </a:p>
          <a:p>
            <a:endParaRPr lang="pl-PL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EE8CB3E-A7B1-AF0E-9B65-8191B2C0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52" y="5001627"/>
            <a:ext cx="4642978" cy="146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DD68F0-467F-D9CA-DEF4-3853403F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Eksperymenty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5826E969-DFA7-0CFA-ECEF-BAD94DDF6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94" y="1409028"/>
            <a:ext cx="9667510" cy="5081183"/>
          </a:xfrm>
        </p:spPr>
      </p:pic>
    </p:spTree>
    <p:extLst>
      <p:ext uri="{BB962C8B-B14F-4D97-AF65-F5344CB8AC3E}">
        <p14:creationId xmlns:p14="http://schemas.microsoft.com/office/powerpoint/2010/main" val="92621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3A1C98-103D-2754-5345-4C310E93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C00FC04E-217C-7530-A586-AFE0A3DDD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74154"/>
              </p:ext>
            </p:extLst>
          </p:nvPr>
        </p:nvGraphicFramePr>
        <p:xfrm>
          <a:off x="678493" y="1910219"/>
          <a:ext cx="9961589" cy="422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743">
                  <a:extLst>
                    <a:ext uri="{9D8B030D-6E8A-4147-A177-3AD203B41FA5}">
                      <a16:colId xmlns:a16="http://schemas.microsoft.com/office/drawing/2014/main" val="3618382453"/>
                    </a:ext>
                  </a:extLst>
                </a:gridCol>
                <a:gridCol w="1544047">
                  <a:extLst>
                    <a:ext uri="{9D8B030D-6E8A-4147-A177-3AD203B41FA5}">
                      <a16:colId xmlns:a16="http://schemas.microsoft.com/office/drawing/2014/main" val="3156440289"/>
                    </a:ext>
                  </a:extLst>
                </a:gridCol>
                <a:gridCol w="1527444">
                  <a:extLst>
                    <a:ext uri="{9D8B030D-6E8A-4147-A177-3AD203B41FA5}">
                      <a16:colId xmlns:a16="http://schemas.microsoft.com/office/drawing/2014/main" val="1271779683"/>
                    </a:ext>
                  </a:extLst>
                </a:gridCol>
                <a:gridCol w="1593853">
                  <a:extLst>
                    <a:ext uri="{9D8B030D-6E8A-4147-A177-3AD203B41FA5}">
                      <a16:colId xmlns:a16="http://schemas.microsoft.com/office/drawing/2014/main" val="1094916241"/>
                    </a:ext>
                  </a:extLst>
                </a:gridCol>
                <a:gridCol w="1577251">
                  <a:extLst>
                    <a:ext uri="{9D8B030D-6E8A-4147-A177-3AD203B41FA5}">
                      <a16:colId xmlns:a16="http://schemas.microsoft.com/office/drawing/2014/main" val="3537171392"/>
                    </a:ext>
                  </a:extLst>
                </a:gridCol>
                <a:gridCol w="1577251">
                  <a:extLst>
                    <a:ext uri="{9D8B030D-6E8A-4147-A177-3AD203B41FA5}">
                      <a16:colId xmlns:a16="http://schemas.microsoft.com/office/drawing/2014/main" val="25701838"/>
                    </a:ext>
                  </a:extLst>
                </a:gridCol>
              </a:tblGrid>
              <a:tr h="703533"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DQN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A2C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ACER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ACKTR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PPO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89205"/>
                  </a:ext>
                </a:extLst>
              </a:tr>
              <a:tr h="1172553"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I Eksperyment </a:t>
                      </a:r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lr=default </a:t>
                      </a:r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epizodów =1000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2100m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450m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600m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650m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550m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95365"/>
                  </a:ext>
                </a:extLst>
              </a:tr>
              <a:tr h="1172553"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II Eksperyment </a:t>
                      </a:r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lr=default * 10 </a:t>
                      </a:r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epizodów =1000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1900m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1500m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400m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500m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700m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84321"/>
                  </a:ext>
                </a:extLst>
              </a:tr>
              <a:tr h="1172553"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III Eksperyment </a:t>
                      </a:r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lr=default </a:t>
                      </a:r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epizodów =5000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3000m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900m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1300m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1800m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l-PL">
                        <a:effectLst/>
                      </a:endParaRPr>
                    </a:p>
                    <a:p>
                      <a:pPr algn="l" rtl="0" fontAlgn="base"/>
                      <a:r>
                        <a:rPr lang="pl-PL" sz="1200">
                          <a:effectLst/>
                        </a:rPr>
                        <a:t>2050m </a:t>
                      </a:r>
                      <a:endParaRPr lang="pl-PL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6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5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0327B4-1634-1DAF-CDF8-9C4382B7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Podsumowanie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034D8E1-EE1B-CCD2-A3D3-607F5F394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28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91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7890B8-D4CF-0E5F-E068-657A2C06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Co dalej?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42D5C58-E462-C714-B5A0-98D3E9F34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0167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51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1911720-62D4-50EF-46AE-DDACF2C4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 dalej?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BBAF563A-0376-528C-FADA-FE28B0200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229260"/>
            <a:ext cx="8288033" cy="30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2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E49177-FF17-B9EC-F23A-E559ED1B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Dziękuję za uwagę.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46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3055-502D-B96E-652B-19220C6B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AD9F6F-956B-BF37-631B-6178386D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pl-PL" dirty="0"/>
              <a:t>Cel projektu</a:t>
            </a:r>
            <a:endParaRPr lang="pl-PL"/>
          </a:p>
          <a:p>
            <a:pPr>
              <a:buFont typeface="Wingdings" charset="2"/>
              <a:buChar char="Ø"/>
            </a:pPr>
            <a:r>
              <a:rPr lang="pl-PL" dirty="0"/>
              <a:t>Wykorzystane narzędzia</a:t>
            </a:r>
          </a:p>
          <a:p>
            <a:pPr>
              <a:buFont typeface="Wingdings" charset="2"/>
              <a:buChar char="Ø"/>
            </a:pPr>
            <a:r>
              <a:rPr lang="pl-PL" dirty="0"/>
              <a:t>Gra i Agent</a:t>
            </a:r>
          </a:p>
          <a:p>
            <a:pPr>
              <a:buFont typeface="Wingdings" charset="2"/>
              <a:buChar char="Ø"/>
            </a:pPr>
            <a:r>
              <a:rPr lang="pl-PL" dirty="0"/>
              <a:t>Eksperymenty</a:t>
            </a:r>
          </a:p>
          <a:p>
            <a:pPr>
              <a:buFont typeface="Wingdings" charset="2"/>
              <a:buChar char="Ø"/>
            </a:pPr>
            <a:r>
              <a:rPr lang="pl-PL" dirty="0"/>
              <a:t>Wyniki</a:t>
            </a:r>
          </a:p>
          <a:p>
            <a:pPr>
              <a:buFont typeface="Wingdings" charset="2"/>
              <a:buChar char="Ø"/>
            </a:pPr>
            <a:r>
              <a:rPr lang="pl-PL" dirty="0"/>
              <a:t>Podsumowanie</a:t>
            </a:r>
          </a:p>
          <a:p>
            <a:pPr>
              <a:buFont typeface="Wingdings" charset="2"/>
              <a:buChar char="Ø"/>
            </a:pPr>
            <a:r>
              <a:rPr lang="pl-PL" dirty="0"/>
              <a:t>Co dalej?</a:t>
            </a:r>
          </a:p>
        </p:txBody>
      </p:sp>
    </p:spTree>
    <p:extLst>
      <p:ext uri="{BB962C8B-B14F-4D97-AF65-F5344CB8AC3E}">
        <p14:creationId xmlns:p14="http://schemas.microsoft.com/office/powerpoint/2010/main" val="298705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Strzałka uderza w cel buhajów">
            <a:extLst>
              <a:ext uri="{FF2B5EF4-FFF2-40B4-BE49-F238E27FC236}">
                <a16:creationId xmlns:a16="http://schemas.microsoft.com/office/drawing/2014/main" id="{0D4640A8-4B39-9119-00C7-9EBF69BDE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0827" r="-1" b="1047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01506D9-5E39-E4F6-1BD4-2D0AC760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29" y="613954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Cel</a:t>
            </a:r>
            <a:r>
              <a:rPr lang="en-US" sz="4800" dirty="0"/>
              <a:t> </a:t>
            </a:r>
            <a:r>
              <a:rPr lang="en-US" sz="4800" dirty="0" err="1"/>
              <a:t>projektu</a:t>
            </a:r>
            <a:br>
              <a:rPr lang="en-US" dirty="0"/>
            </a:br>
            <a:br>
              <a:rPr lang="en-US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9A2E0B5-5951-9212-A4B4-C24B3604F16D}"/>
              </a:ext>
            </a:extLst>
          </p:cNvPr>
          <p:cNvSpPr txBox="1"/>
          <p:nvPr/>
        </p:nvSpPr>
        <p:spPr>
          <a:xfrm>
            <a:off x="329853" y="3043824"/>
            <a:ext cx="568681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>
                <a:latin typeface="Times New Roman"/>
                <a:cs typeface="Times New Roman"/>
              </a:rPr>
              <a:t>Celem projektu było zaprezentowanie możliwości implementacji algorytmów głębokiego uczenia się ze wzmocnieniem w grach komputerowych, z wykorzystaniem silnika </a:t>
            </a:r>
            <a:r>
              <a:rPr lang="pl-PL" sz="2800" dirty="0" err="1">
                <a:latin typeface="Times New Roman"/>
                <a:cs typeface="Times New Roman"/>
              </a:rPr>
              <a:t>Unreal</a:t>
            </a:r>
            <a:r>
              <a:rPr lang="pl-PL" sz="2800" dirty="0">
                <a:latin typeface="Times New Roman"/>
                <a:cs typeface="Times New Roman"/>
              </a:rPr>
              <a:t> Engine.</a:t>
            </a:r>
            <a:r>
              <a:rPr lang="pl-PL" sz="2400" dirty="0">
                <a:latin typeface="Times New Roman"/>
                <a:cs typeface="Times New Roman"/>
              </a:rPr>
              <a:t> </a:t>
            </a: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339388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AC1DC-84FC-CCB3-4122-67EBAB3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narzędzia 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83286CF-01D5-BE98-BC2F-58EB620F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933" y="1868314"/>
            <a:ext cx="6081762" cy="3422149"/>
          </a:xfrm>
        </p:spPr>
      </p:pic>
    </p:spTree>
    <p:extLst>
      <p:ext uri="{BB962C8B-B14F-4D97-AF65-F5344CB8AC3E}">
        <p14:creationId xmlns:p14="http://schemas.microsoft.com/office/powerpoint/2010/main" val="323149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AC1DC-84FC-CCB3-4122-67EBAB3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narzędzia </a:t>
            </a:r>
          </a:p>
        </p:txBody>
      </p:sp>
      <p:pic>
        <p:nvPicPr>
          <p:cNvPr id="3" name="Obraz 4" descr="Obraz zawierający tekst, czarny, wewnątrz&#10;&#10;Opis wygenerowany automatycznie">
            <a:extLst>
              <a:ext uri="{FF2B5EF4-FFF2-40B4-BE49-F238E27FC236}">
                <a16:creationId xmlns:a16="http://schemas.microsoft.com/office/drawing/2014/main" id="{3077CF0E-804C-003A-F39F-67AFDAA9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67" y="1438228"/>
            <a:ext cx="8212899" cy="5108888"/>
          </a:xfrm>
          <a:prstGeom prst="rect">
            <a:avLst/>
          </a:prstGeom>
        </p:spPr>
      </p:pic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8F3C5D-B717-FC9A-2B6C-2E45CE1E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16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4FE184-00BF-BA0C-CB41-455498E7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narzędzia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743BA05A-E847-7324-2F7B-086E47DBE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82" y="1709786"/>
            <a:ext cx="10997488" cy="4417036"/>
          </a:xfrm>
        </p:spPr>
      </p:pic>
    </p:spTree>
    <p:extLst>
      <p:ext uri="{BB962C8B-B14F-4D97-AF65-F5344CB8AC3E}">
        <p14:creationId xmlns:p14="http://schemas.microsoft.com/office/powerpoint/2010/main" val="139833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4FE184-00BF-BA0C-CB41-455498E7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l-PL" dirty="0"/>
              <a:t>Wykorzystane narzędzia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CA6557-CF21-E1CE-7628-C35D468D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E36B9862-0314-218D-7742-2827FC58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269" y="350310"/>
            <a:ext cx="5474689" cy="62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8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CC8C40-0C1A-3FB4-77FC-84C5DD2D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 i Agent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E6A069E-04A4-2522-A8B2-38BAB6B8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78" y="1482096"/>
            <a:ext cx="8794048" cy="4924608"/>
          </a:xfrm>
        </p:spPr>
      </p:pic>
    </p:spTree>
    <p:extLst>
      <p:ext uri="{BB962C8B-B14F-4D97-AF65-F5344CB8AC3E}">
        <p14:creationId xmlns:p14="http://schemas.microsoft.com/office/powerpoint/2010/main" val="83000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CC8C40-0C1A-3FB4-77FC-84C5DD2D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 i Agent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9988E75-251B-D06F-4FE5-BB69814A8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876" y="1440342"/>
            <a:ext cx="8316870" cy="5039430"/>
          </a:xfrm>
        </p:spPr>
      </p:pic>
    </p:spTree>
    <p:extLst>
      <p:ext uri="{BB962C8B-B14F-4D97-AF65-F5344CB8AC3E}">
        <p14:creationId xmlns:p14="http://schemas.microsoft.com/office/powerpoint/2010/main" val="326582220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Panoramiczny</PresentationFormat>
  <Paragraphs>1</Paragraphs>
  <Slides>15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Faseta</vt:lpstr>
      <vt:lpstr>Karol Pękala  Projekt Inżynierski  Zastosowanie deep reinforcement learning w silniku Unreal Engine   </vt:lpstr>
      <vt:lpstr>Plan prezentacji </vt:lpstr>
      <vt:lpstr>Cel projektu  </vt:lpstr>
      <vt:lpstr>Wykorzystane narzędzia </vt:lpstr>
      <vt:lpstr>Wykorzystane narzędzia </vt:lpstr>
      <vt:lpstr>Wykorzystane narzędzia</vt:lpstr>
      <vt:lpstr>Wykorzystane narzędzia</vt:lpstr>
      <vt:lpstr>Gra i Agent</vt:lpstr>
      <vt:lpstr>Gra i Agent</vt:lpstr>
      <vt:lpstr>Eksperymenty</vt:lpstr>
      <vt:lpstr>Wyniki</vt:lpstr>
      <vt:lpstr>Podsumowanie</vt:lpstr>
      <vt:lpstr>Co dalej?</vt:lpstr>
      <vt:lpstr>Co dalej?</vt:lpstr>
      <vt:lpstr>Dziękuję za uwagę.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145</cp:revision>
  <dcterms:created xsi:type="dcterms:W3CDTF">2023-01-18T16:33:48Z</dcterms:created>
  <dcterms:modified xsi:type="dcterms:W3CDTF">2023-01-18T20:34:17Z</dcterms:modified>
</cp:coreProperties>
</file>