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2" r:id="rId6"/>
    <p:sldId id="261" r:id="rId7"/>
    <p:sldId id="267" r:id="rId8"/>
    <p:sldId id="263" r:id="rId9"/>
    <p:sldId id="264" r:id="rId10"/>
    <p:sldId id="265" r:id="rId11"/>
    <p:sldId id="266" r:id="rId12"/>
    <p:sldId id="260" r:id="rId13"/>
    <p:sldId id="268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F8"/>
    <a:srgbClr val="1C3738"/>
    <a:srgbClr val="232E31"/>
    <a:srgbClr val="7A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2:43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13 131 24575,'1'-3'0,"-1"1"0,1-1 0,0 1 0,0 0 0,0 0 0,0-1 0,1 1 0,-1 0 0,1 0 0,-1 0 0,1 0 0,0 0 0,0 1 0,0-1 0,0 1 0,2-3 0,37-21 0,-19 15 0,1 1 0,1 1 0,-1 2 0,1 0 0,0 1 0,44-2 0,155 6 0,-108 4 0,89-3 0,-1033 0 0,842 1 0,0 1 0,0 0 0,0 0 0,24 10 0,-24-8 0,1 0 0,0 0 0,-1-1 0,23 1 0,169 9 0,-166-9 0,60-2 0,-65-3 0,-1 2 0,59 9 0,-61-8 0,-26-2 0,0 0 0,0 0 0,0 0 0,0 1 0,1 0 0,-1 0 0,0 0 0,-1 0 0,1 1 0,0 0 0,5 2 0,-10-3 0,-1-1 0,1 0 0,0 1 0,0-1 0,0 0 0,0 1 0,0-1 0,0 0 0,0 1 0,-1-1 0,1 0 0,0 0 0,0 1 0,-1-1 0,1 0 0,0 0 0,0 1 0,-1-1 0,1 0 0,0 0 0,0 1 0,-1-1 0,1 0 0,0 0 0,-1 0 0,1 0 0,0 0 0,-1 0 0,1 0 0,0 1 0,-1-1 0,1 0 0,-1 0 0,1 0 0,0 0 0,-1-1 0,1 1 0,0 0 0,-1 0 0,1 0 0,0 0 0,-1 0 0,1 0 0,-21 0 0,-60-10 0,1 3 0,-152 7 0,95 2 0,-63-2 0,289 18 0,-3-9 0,-48-4 0,45 0 0,686-5 0,-557-19 0,-172 20 0,44-2 0,-84 1 0,0 0 0,0 0 0,0-1 0,0 1 0,0 0 0,-1 0 0,1 0 0,0 0 0,0 0 0,0 0 0,0-1 0,0 1 0,0 0 0,0 0 0,0 0 0,0 0 0,0 0 0,0-1 0,0 1 0,0 0 0,0 0 0,0 0 0,0 0 0,0 0 0,1 0 0,-1-1 0,0 1 0,0 0 0,0 0 0,0 0 0,0 0 0,0 0 0,0 0 0,0 0 0,0-1 0,0 1 0,1 0 0,-1 0 0,0 0 0,0 0 0,0 0 0,0 0 0,0 0 0,0 0 0,1 0 0,-1 0 0,0 0 0,0 0 0,0 0 0,0 0 0,0 0 0,1 0 0,-1 0 0,0 0 0,0 0 0,0 0 0,0 0 0,0 0 0,0 0 0,1 0 0,-1 0 0,0 0 0,0 0 0,0 0 0,0 0 0,0 0 0,0 0 0,1 1 0,-1-1 0,-14-6 0,-21-1 0,-195 5 0,119 3 0,-96 18 0,74-10 0,-9 0 0,109-3 0,28 0 0,22-1 0,58 0 0,117-6 0,-68-1 0,5-8 0,6 0 0,958 11 0,-2569-1 0,1556 1 0,90-3 0,-107-7 0,24 0 0,897 9 0,-2342 0 0,1527 3 0,182-6 0,-264-4 0,109-4 0,-3 2 0,-2-1 0,-82 13 0,137-6 0,-231-2 0,-26 0 0,-25-3 0,-398 6-361,221 4 116,-201-2 851,915 0-606,-400-10 0,-71 6 0,44-2 0,178-12 0,293 19 0,-621-2 0,1 3 0,-138 23 0,68-7 0,61-11 0,-546 16 0,551-23 0,1695 0 0,-1583 7 0,-28-2 0,-22 0 0,-57 0 0,-112-6 0,66-2 0,-64 1 0,-196 5 0,287 13 0,168-16 0,-26 2 0,268-19 0,-243 9 0,101-4 0,17-7 0,-18 10 0,16 0 0,-30 9 0,-443 17 0,-83-13 0,196-7 0,134 5 0,-47 8 0,17-1 0,46-5 0,29 2 0,34 1 0,432-8 0,-365-7-382,78-3 164,76-7 218,5 0 0,390 18 600,-674 8-600,-16 1 0,-90-5 0,76-4 0,-62 9 0,-47 1 0,9-2 0,20 6 0,-146-2 0,65-12 0,271 1 0,-38 1 0,1-1 0,0-2 0,-1 0 0,1-2 0,-1-1 0,52-15 0,-41 10 0,-21 5 0,-40 3 0,-754 2 0,823-21 0,142-23 0,-165 39 0,160-18 0,-148 19 0,-25 2 0,-33 1 0,-168 0-1365,175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2:47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3878 223 24575,'-42'1'0,"-70"12"0,-90 6 0,76-6 0,-171-4 0,256-10 0,27 0 0,0 0 0,0 1 0,0 0 0,0 1 0,-20 5 0,34-6 0,0 0 0,0-1 0,-1 1 0,1 0 0,0 0 0,0 0 0,0 0 0,0 0 0,-1 0 0,1 0 0,0 0 0,0 0 0,0 0 0,-1 0 0,1 0 0,0 0 0,0 0 0,0 0 0,0 0 0,-1 0 0,1 1 0,0-1 0,0 0 0,0 0 0,0 0 0,0 0 0,-1 0 0,1 0 0,0 0 0,0 0 0,0 1 0,0-1 0,0 0 0,0 0 0,0 0 0,-1 0 0,1 0 0,0 1 0,0-1 0,0 0 0,0 0 0,0 0 0,0 0 0,0 1 0,0-1 0,0 0 0,0 0 0,0 0 0,0 0 0,0 1 0,0-1 0,0 0 0,0 0 0,0 0 0,0 0 0,0 1 0,0-1 0,0 0 0,0 0 0,1 0 0,-1 1 0,15 3 0,22 1 0,294-6 0,-227-7 0,67-2 0,-69 11 0,9 1 0,146-16 0,-145 6 0,164 7 0,-119 3 0,-142-1 0,-11 0 0,0-1 0,0 1 0,0-1 0,0 0 0,0 0 0,1-1 0,-1 1 0,0-1 0,0 0 0,0 0 0,0 0 0,-1 0 0,7-3 0,-11 3 0,1 1 0,0-1 0,0 1 0,0-1 0,-1 1 0,1 0 0,0-1 0,0 1 0,-1-1 0,1 1 0,0 0 0,-1-1 0,1 1 0,0 0 0,-1-1 0,1 1 0,-1 0 0,1 0 0,-1-1 0,1 1 0,0 0 0,-1 0 0,1 0 0,-1 0 0,1 0 0,-1-1 0,1 1 0,-1 0 0,1 0 0,-1 0 0,1 0 0,-1 0 0,1 1 0,-1-1 0,-22-3 0,-392 0 0,211 5 0,-583-2 0,576-19 0,193 18 0,1-1 0,-1-1 0,-33-10 0,32 8 0,1 1 0,-1 0 0,-20-1 0,413 5 0,-244-18 0,-88 10 0,75-3 0,-57 7 0,108-21 0,-5 0 0,68 23 0,-186 3 0,-697-1 0,401 19 0,41-7 0,190-10 0,-174 1-356,20-2 90,98 10 339,37-3 476,601-8-549,-332-20 0,167 21 0,-364 5 0,-28 0 0,-22-1 0,-140 11 0,95-10 0,45-5 0,0 1 0,1 0 0,-1 1 0,-17 5 0,25-5 0,7-3 0,-1 0 0,1 1 0,-1-1 0,1 1 0,-1 0 0,1-1 0,0 1 0,-1 0 0,1 1 0,0-1 0,0 0 0,0 1 0,0-1 0,0 1 0,0-1 0,0 1 0,-3 4 0,6-6 0,-1 1 0,1 0 0,-1-1 0,1 1 0,-1 0 0,1-1 0,0 1 0,-1-1 0,1 1 0,0-1 0,-1 1 0,1-1 0,0 1 0,-1-1 0,1 0 0,0 1 0,0-1 0,0 0 0,-1 0 0,1 1 0,0-1 0,0 0 0,0 0 0,1 0 0,29 3 0,-23-3 0,12 3 0,179 12 0,357-16 0,-477-8 0,-18 0 0,-511 12 0,227-6 0,-415 3 0,666-1 0,0-2 0,0-1 0,29-8 0,13-2 0,74-1 0,-50 2 0,28-6 0,5 0 0,-61 11 0,-32 5 0,53 2 0,-133 0 0,-218 3 0,123 17 0,-120 19 0,59-12-521,122-13 507,-115 3 1,64-16-58,-270 13-165,307-10 690,74-4-387,0 1 0,0 1 0,0 0 0,1 2-1,-38 9 1,131-7-67,-40-5 0,35 0 0,-1-2 0,135-22 0,-158 16 0,71-3 0,-17 3 0,162 3 0,-214 6 0,-997-1 0,814 10 0,-8 0 0,-114-10 0,289 4 0,14 2 0,68 2 0,460-9 0,-367-18 0,313 20 0,-1968-1 0,1706-22 0,-251 21 0,80-12 0,55-6 0,-77 16 0,-20 1 0,-1-2 0,63-13 0,-66 10 0,1 2 0,0 1 0,0 3 0,50 4 0,-3-1 0,-654-2 0,382 18 0,-192-17 0,1177-1 0,-916-2 0,-128 4 0,82 16 0,85-8 0,-81 0 0,32-12 0,-141 3 0,180 8 0,-45 1 0,100-12 0,-33 0 0,60 2 0,1 0 0,-1 0 0,0 1 0,0 0 0,1-1 0,-1 1 0,0 0 0,1 1 0,-1-1 0,1 1 0,0-1 0,-4 4 0,9-4 0,0 0 0,1 0 0,-1 0 0,0 0 0,1 0 0,-1-1 0,1 1 0,0-1 0,-1 0 0,1 1 0,3-1 0,20-1 0,0-1 0,31-5 0,-29 2 0,45-1 0,97-12 0,-75 7 0,-51 4 0,-129 11 0,55-5 0,-1 2 0,-38 6 0,-190 42 0,170-31 0,-104 14 0,152-30 0,37-2 0,26 0 0,68 0 0,3 0 0,121-15 0,-146 9 0,-45 4 0,0 0 0,0-1 0,27-8 0,-25 5 0,1 1 0,0 2 0,0 0 0,33 2 0,-26 1 0,-1-2 0,35-6 0,-41 1 0,-31 4 0,-47 4 0,30 0 0,-338 14 0,-10-8 0,211-10 0,-310 3 0,436-6 0,28 0 0,22 1 0,109-8 0,22 0 0,-32 4 0,346-13 0,-291 2 0,-180 20 0,-279 12 0,45 10 0,182-12 0,34-5 0,-1-1 0,-28 1 0,-49 4 0,-6 0 0,84-10 0,43 1 0,48 0 0,-18-2 0,0-2 0,0-3 0,0-1 0,60-20 0,-60 20 0,-36 7 0,0-1 0,0 0 0,0 0 0,-1-1 0,16-6 0,-25 9 0,0 0 0,0 0 0,1 0 0,-1 0 0,0 0 0,0 0 0,0 0 0,1 0 0,-1 0 0,0 0 0,0 0 0,0 0 0,1-1 0,-1 1 0,0 0 0,0 0 0,0 0 0,1 0 0,-1 0 0,0-1 0,0 1 0,0 0 0,0 0 0,0 0 0,1 0 0,-1-1 0,0 1 0,0 0 0,0 0 0,0 0 0,0-1 0,0 1 0,0 0 0,0 0 0,0 0 0,0-1 0,0 1 0,0 0 0,0 0 0,0-1 0,0 1 0,0 0 0,0 0 0,0 0 0,0-1 0,0 1 0,0 0 0,0 0 0,0 0 0,0-1 0,-1 1 0,1 0 0,0 0 0,-16-6 0,-21 3 0,-77-6 0,-19-1 0,-89 11 0,208-4 0,24-2 0,26-4 0,137-12 0,-83 3 0,-68 13 0,0 0 0,0 1 0,27-1 0,30-5 0,-36 3 0,-84 8 0,28-1 0,0 0 0,0 1 0,0 0 0,0 1 0,-23 7 0,-55 15 0,69-20 0,1 1 0,0 1 0,-25 11 0,112-13 0,-25-4 0,0 2 0,55 10 0,-65-9 0,-24-3 0,-1 1 0,1 0 0,0 0 0,0 0 0,-1 1 0,1 0 0,-1 0 0,1 0 0,7 5 0,-13-7 0,-1 0 0,0 0 0,1 1 0,-1-1 0,0 0 0,0 0 0,1 0 0,-1 0 0,0 0 0,0 1 0,0-1 0,1 0 0,-1 0 0,0 0 0,0 1 0,0-1 0,1 0 0,-1 0 0,0 1 0,0-1 0,0 0 0,0 0 0,0 1 0,0-1 0,0 0 0,0 0 0,1 1 0,-1-1 0,0 0 0,0 1 0,0-1 0,0 0 0,0 0 0,-1 1 0,1-1 0,0 0 0,0 1 0,0-1 0,0 1 0,-13 4 0,-25 0 0,34-5 0,-11 2 0,0 0 0,1 1 0,-1 1 0,1 0 0,0 1 0,0 0 0,-18 10 0,20-9-110,-18 10 347,30-16-265,0 1 0,-1-1-1,1 1 1,-1-1 0,1 0 0,0 1 0,0-1 0,-1 1-1,1-1 1,0 1 0,0-1 0,-1 1 0,1-1 0,0 1 0,0-1-1,0 1 1,0-1 0,0 1 0,0 0 0,0-1 0,0 1 0,0-1-1,0 1 1,0-1 0,0 1 0,0-1 0,0 1 0,1-1 0,-1 1-1,0-1 1,0 1 0,1-1 0,-1 1 0,0-1 0,1 1-1,-1-1 1,0 0 0,1 1 0,-1-1 0,1 0 0,-1 1 0,0-1-1,1 0 1,-1 1 0,1-1 0,-1 0 0,1 0 0,-1 0 0,1 1-1,-1-1 1,1 0 0,0 0 0,9 5-6798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2:52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245 224 24575,'79'-1'0,"81"-12"0,-109 9 0,86 4 0,18 0 0,-57-18 0,-135 20 0,-70-3 0,32-1 0,-33 0 0,-118 5 0,151 4 0,-99 5 0,52-13 0,167-1 0,91-17 0,-17 1 0,-50 9 0,71-21 0,-107 22 0,25-2 0,0 2 0,113 0 0,43 9 0,-229-1 0,-49-1 0,-1 2 0,0 4 0,-82 16 0,106-14 0,0-2 0,-1-2 0,-79-4 0,74-1 0,0 2 0,-76 10 0,44-3 0,48-6 0,28-1 0,10-1 0,211-37 0,-126 20 0,-66 11 0,1 2 0,28-3 0,84-9 0,-88 9 0,88-3 0,13 2 0,0 0 0,-77 9 0,-56 0 0,-16 0 0,-5 0 0,-22 2 0,0 1 0,1 1 0,-34 9 0,-5 2 0,-160 41 0,209-54 0,-1 1 0,1 0 0,0 1 0,0 1 0,0 0 0,-17 10 0,30-15 0,-1 0 0,1 0 0,0 1 0,0-1 0,-1 0 0,1 0 0,0 0 0,0 0 0,-1 0 0,1 1 0,0-1 0,0 0 0,0 0 0,-1 0 0,1 1 0,0-1 0,0 0 0,0 0 0,0 0 0,-1 1 0,1-1 0,0 0 0,0 0 0,0 1 0,0-1 0,0 0 0,0 1 0,0-1 0,0 0 0,0 0 0,0 1 0,0-1 0,0 0 0,0 0 0,0 1 0,0-1 0,0 0 0,0 1 0,0-1 0,0 0 0,0 0 0,1 1 0,-1-1 0,0 0 0,0 0 0,0 1 0,17 5 0,21-3 0,5-4 0,87-14 0,-91 11 0,65 2 0,-68 2 0,1-1 0,44-7 0,-19 1 0,0 3 0,105 5 0,-50 2 0,-88-4 0,-19 0 0,1 1 0,0 0 0,-1 0 0,1 1 0,13 3 0,-24-4 0,1 0 0,-1 0 0,0 0 0,0 0 0,1 0 0,-1 0 0,0 0 0,0 0 0,1 0 0,-1 0 0,0 1 0,0-1 0,1 0 0,-1 0 0,0 0 0,0 0 0,1 0 0,-1 0 0,0 1 0,0-1 0,0 0 0,0 0 0,1 0 0,-1 1 0,0-1 0,0 0 0,0 0 0,0 1 0,0-1 0,1 0 0,-1 0 0,0 1 0,0-1 0,0 0 0,0 0 0,0 1 0,0-1 0,0 0 0,0 0 0,0 1 0,0-1 0,0 0 0,0 0 0,0 1 0,0-1 0,-1 0 0,1 0 0,0 1 0,0-1 0,0 1 0,-16 11 0,-24 6 0,17-12 0,0-1 0,-1-1 0,-40 1 0,-9 2 0,-149 11 0,174-14 0,-84-4 0,-23 1 0,89 13 0,128-21 0,49-16 0,107-18 0,-123 24 0,-67 10 0,1 2 0,31-3 0,78-10 0,-100 11 0,1 1 0,50 0 0,38-4 0,1 1 0,-87 10 0,-37-1 0,-26 0 0,-21-1 0,0 2 0,1 2 0,-1 2 0,-50 12 0,58-9 0,-64 5 0,3-1 0,-36 4 0,72-9 0,-58 13 0,80-13 0,-62 3 0,16-2 0,69-6 0,-28 4 0,38-9 0,27-6 0,15-4 0,2 2 0,-1 1 0,51-5 0,-11-3 0,-63 13 0,0 1 0,0 0 0,1 2 0,18-2 0,169-14 0,-137 18 0,-40 1 0,-21-1 0,-7 0 0,-29 0 0,-309 14 0,114 5 0,-2 0 0,156-15 0,-66 15 0,29-2 0,143-23 0,42-12 0,-35 7 0,52-6 0,138-25 0,-173 34 0,34-2 0,-70 9 0,0-2 0,1 0 0,25-8 0,-26 5 0,1 1 0,0 2 0,24-2 0,87-5 0,-88 4 0,-36 5 0,-8 0 0,1 1 0,-1-1 0,1 1 0,-1 0 0,1 0 0,0 0 0,-1 0 0,1 0 0,-1 1 0,1-1 0,0 1 0,-1-1 0,1 1 0,-1 0 0,0 0 0,5 3 0,-3-2 0,-1 0 0,0-1 0,1 1 0,0-1 0,-1 1 0,1-1 0,0 0 0,-1 0 0,1-1 0,0 1 0,6-1 0,52-1 0,-35 0 0,186 3 0,167-5 0,-291-6 0,47-1 0,-122 9 0,0 0 0,1-1 0,-1-1 0,20-6 0,-120 21 0,-245 42 0,-122 23 0,403-74 0,41-4 0,0 1 0,-1 1 0,1 0 0,-1 0 0,1 1 0,0 0 0,0 0 0,-11 5 0,61-10 0,40-25 0,-52 17 0,0 2 0,47-10 0,175-30 0,-224 44 0,0 2 0,0 1 0,0 1 0,0 1 0,34 5 0,-60-5 0,0-1 0,0 1 0,0 0 0,0 0 0,0 0 0,0 0 0,0 1 0,0-1 0,0 0 0,0 0 0,0 0 0,0 1 0,0-1 0,0 1 0,0-1 0,0 1 0,-1-1 0,1 1 0,0-1 0,0 1 0,0 0 0,-1-1 0,1 1 0,0 0 0,-1 0 0,1-1 0,-1 1 0,1 0 0,-1 0 0,1 0 0,0 1 0,-2-1 0,1 1 0,-1-1 0,1 0 0,-1 1 0,0-1 0,0 0 0,1 0 0,-1 0 0,0 0 0,0 0 0,0 0 0,0 0 0,0 0 0,0 0 0,0 0 0,-1-1 0,1 1 0,0 0 0,0-1 0,-1 1 0,1-1 0,-2 1 0,-15 5 0,-1 0 0,0-2 0,-33 5 0,28-6 0,-45 13 0,61-12 0,11-1 0,28 0 0,63-2 0,-76-1 0,841 0 0,-827 6 0,-27-1 0,-22 0 0,-154 17 0,59-5 0,72-9 0,0-3 0,-51 2 0,32-5 0,-80 14 0,-42 3 0,137-19 0,26-1 0,0 1 0,-1 0 0,1 2 0,0 0 0,-31 8 0,183-39 0,-73 17 0,25-1 0,-51 9 0,50-13 0,-42 7 0,1 2 0,86-3 0,-66 7 0,58-14 0,-82 11 0,0 1 0,42 0 0,59-3 0,7 0 0,-17 10 0,-170 1 0,1 2 0,-54 12 0,43-5 0,9-2 0,-50 6 0,-177 22 0,138-19 0,127-18 0,-1 0 0,1 0 0,0 1 0,0-1 0,-1 0 0,1 1 0,0 0 0,0 0 0,0-1 0,0 1 0,0 0 0,0 1 0,-2 0 0,9 3 0,18-2 0,-1-4 0,1-1 0,31-6 0,4-1 0,35-9 0,-70 12 0,1 2 0,-1 0 0,29-1 0,50-5 0,-29 1 0,36-9 0,-78 11 0,-1 2 0,44-2 0,-35 6 0,69-11 0,-29 7 0,-109 7 0,1 2 0,0 0 0,-43 14 0,-41 6 0,-201 18 0,304-41 0,-13 1 0,0 1 0,0 1 0,0 1 0,-38 13 0,128-14 0,-8-7 0,82-16 0,-21 2 0,-16 0 0,-72 10 0,1 2 0,59-3 0,85-10 0,-199 18 0,1 1 0,0 0 0,0 2 0,0 0 0,0 2 0,-25 8 0,28-7 0,0-2 0,0 0 0,-37 3 0,34-4 0,-1 0 0,-30 8 0,-6 4 0,37-10 0,0 0 0,-26 12 0,67-15 0,14-4 0,8-10 0,261-62 0,-172 53 0,-44 4 0,-123 25 0,-53 19 0,45-13 0,-85 16 0,39-10 0,-162 33 0,249-52 0,0 0 0,0 0 0,0 1 0,0-1 0,1 0 0,-1 1 0,0 0 0,1-1 0,-4 4 0,6-5 0,0 0 0,0 0 0,0 0 0,0 0 0,-1 0 0,1 1 0,0-1 0,0 0 0,0 0 0,0 0 0,0 0 0,0 0 0,0 0 0,0 0 0,0 0 0,0 0 0,0 0 0,0 0 0,0 1 0,0-1 0,-1 0 0,1 0 0,0 0 0,0 0 0,0 0 0,0 0 0,0 0 0,0 0 0,0 0 0,0 1 0,0-1 0,0 0 0,0 0 0,0 0 0,0 0 0,1 0 0,-1 0 0,0 0 0,0 0 0,0 0 0,0 1 0,0-1 0,0 0 0,0 0 0,0 0 0,0 0 0,0 0 0,0 0 0,0 0 0,0 0 0,0 0 0,0 0 0,1 0 0,-1 0 0,0 0 0,0 0 0,0 1 0,0-1 0,0 0 0,0 0 0,0 0 0,0 0 0,0 0 0,1 0 0,-1 0 0,0 0 0,0 0 0,0 0 0,19-6 0,35-13 0,-32 11 0,0 0 0,34-18 0,-35 16 0,2 1 0,-1 1 0,1 1 0,43-7 0,-53 12 0,0 1 0,-24 0 0,-799 2 0,747 7 0,33-2 0,90-19 0,-32 6 0,0 2 0,32-3 0,-23 4 0,58-12 0,19-3 0,128-18 0,-74 19 0,-103 10 0,26-1 0,-570 23 0,-297 28-555,-133-42 1110,1089-10-555,10 1 0,-126 6 0,78-13 0,-79 7 0,84 0 0,-25-1 0,0 1 0,35 0 0,7 0 0,-136 8 0,33 0 0,-48 4 0,-24 3 0,-42 9 0,0-2 0,-96 9 0,92-15 0,16-2 0,-49 0 0,-28 5 0,78-5 0,-41-1 0,-623-4 0,1893 0 0,-1165 2 0,-24-2 0,0 0 0,0 0 0,0 0 0,1 0 0,-1 0 0,0 0 0,0 0 0,0 0 0,0 0 0,0 0 0,0 1 0,1-1 0,-1 0 0,0 0 0,0 0 0,0 0 0,0 0 0,0 0 0,0 0 0,0 0 0,0 0 0,0 0 0,1 1 0,-1-1 0,0 0 0,0 0 0,0 0 0,0 0 0,0 0 0,0 0 0,0 1 0,0-1 0,0 0 0,0 0 0,0 0 0,0 0 0,0 0 0,0 0 0,0 1 0,0-1 0,0 0 0,0 0 0,0 0 0,0 0 0,0 0 0,0 0 0,0 1 0,0-1 0,-1 0 0,1 0 0,0 0 0,0 0 0,0 0 0,0 0 0,0 0 0,0 0 0,0 0 0,0 1 0,0-1 0,-1 0 0,1 0 0,-3 1 0,0 1 0,-1-1 0,1 1 0,-1-1 0,1-1 0,-1 1 0,1 0 0,-1-1 0,-3 1 0,-221 22 0,195-19 0,-69 10 0,-136 1 0,214-14 0,-45 8 0,3 0 0,91-9-1365,-11-1-5461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2:56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804 155 24575,'-11'-8'0,"-14"-1"0,-117-18 0,104 17 0,0 3 0,0 1 0,-61-2 0,-78 28 0,39-21 0,270-18 0,-62 8 0,-60 8 0,0 1 0,0 0 0,0 0 0,1 1 0,-1 0 0,0 1 0,1 0 0,-1 1 0,0 0 0,18 4 0,-26-4 0,-1 0 0,1-1 0,-1 1 0,0 0 0,1-1 0,-1 1 0,0 0 0,1 0 0,-1 0 0,0 0 0,0 0 0,0 0 0,0 1 0,0-1 0,0 0 0,0 1 0,-1-1 0,1 0 0,0 1 0,-1-1 0,1 1 0,-1-1 0,1 1 0,-1-1 0,0 1 0,1-1 0,-1 1 0,0-1 0,0 1 0,0 0 0,-1-1 0,1 1 0,0-1 0,0 1 0,-1-1 0,1 1 0,-1-1 0,0 1 0,1-1 0,-1 0 0,0 1 0,0-1 0,-1 2 0,-1 2 0,0-1 0,0 0 0,0 0 0,0 0 0,-1 0 0,0 0 0,0-1 0,0 0 0,0 1 0,0-2 0,-9 6 0,-17 0 0,0-2 0,0-1 0,0-1 0,-1-2 0,1-1 0,-55-5 0,-1 2 0,84 2 0,0 1 0,0-1 0,0 0 0,0 0 0,1 0 0,-1 0 0,0-1 0,0 1 0,0 0 0,0-1 0,1 1 0,-1-1 0,0 0 0,1 1 0,-1-1 0,0 0 0,1 0 0,-1 0 0,1 0 0,-1 0 0,1-1 0,0 1 0,-2-2 0,3 1 0,0 1 0,1 0 0,-1-1 0,0 1 0,1-1 0,-1 1 0,1 0 0,0-1 0,-1 1 0,1 0 0,0 0 0,0 0 0,0-1 0,0 1 0,0 0 0,0 0 0,0 0 0,0 1 0,1-1 0,-1 0 0,0 0 0,0 1 0,1-1 0,-1 0 0,1 1 0,-1-1 0,0 1 0,1 0 0,1-1 0,150-49 0,-118 40 0,-11 3 0,0 2 0,0 0 0,0 1 0,0 2 0,1 0 0,25 2 0,-49 0 0,0 0 0,0 0 0,0 0 0,0 0 0,0 0 0,0 0 0,-1 0 0,1 0 0,0 0 0,0 1 0,0-1 0,0 0 0,0 1 0,-1-1 0,1 0 0,0 1 0,0-1 0,0 1 0,-1-1 0,1 1 0,0 0 0,-1-1 0,1 1 0,-1 0 0,1-1 0,0 1 0,-1 0 0,1 1 0,-1-1 0,0 0 0,-1 1 0,1-1 0,0 0 0,-1 0 0,1 1 0,-1-1 0,1 0 0,-1 0 0,0 0 0,1 0 0,-1 0 0,0 0 0,0 0 0,0 0 0,-2 1 0,-3 4 0,0-1 0,-1 0 0,0 0 0,0-1 0,-10 5 0,-21 6 0,23-8 0,1-2 0,-1 1 0,-1-2 0,1 0 0,-18 2 0,-22 2 0,38-4 0,-1-2 0,1 0 0,0-1 0,-26-1 0,43 0 0,-1 0 0,1 1 0,-1-1 0,1 0 0,-1 0 0,1 0 0,-1 0 0,1 0 0,-1 0 0,1 0 0,0 0 0,-1 0 0,1-1 0,-1 1 0,1 0 0,-1 0 0,1 0 0,-1 0 0,1-1 0,0 1 0,-1 0 0,1 0 0,-1-1 0,1 1 0,0 0 0,-1-1 0,1 1 0,0-1 0,-1 1 0,1 0 0,0-1 0,0 1 0,0-1 0,-1 1 0,1 0 0,0-1 0,0 1 0,0-1 0,0 1 0,0-1 0,0 1 0,0-2 0,17-17 0,33-11 0,-32 23 0,19-10 0,1 1 0,1 3 0,0 0 0,71-11 0,-61 15 0,-39 6 0,1 1 0,-1-1 0,1 2 0,-1-1 0,1 2 0,0-1 0,-1 1 0,1 1 0,-1 0 0,19 4 0,-28-4 0,0-1 0,0 1 0,0-1 0,0 1 0,-1-1 0,1 1 0,0 0 0,0-1 0,0 1 0,-1 0 0,1-1 0,0 1 0,0 0 0,-1 0 0,1 0 0,-1 0 0,1 0 0,-1 0 0,1 0 0,-1 0 0,0 0 0,0 0 0,1 0 0,-1 0 0,0 0 0,0 0 0,0 0 0,0 0 0,0 0 0,0 0 0,0 0 0,0 0 0,-1 0 0,1 0 0,0 0 0,-1 0 0,1 0 0,-1 0 0,1 0 0,-1 0 0,1 0 0,-1 0 0,1 0 0,-1 0 0,0-1 0,0 1 0,1 0 0,-2 0 0,-44 45 0,39-40 0,-2 3 0,0-1 0,-1 0 0,0 0 0,-1-1 0,0 0 0,0-1 0,0 0 0,-1 0 0,0-2 0,0 1 0,0-2 0,0 1 0,-1-2 0,1 0 0,-1 0 0,0-1 0,-23-1 0,33-1 0,1 1 0,-1-1 0,0 0 0,0 0 0,1 0 0,-1 0 0,0-1 0,1 1 0,-1-1 0,1 1 0,0-1 0,-1 0 0,1 0 0,0 0 0,0 0 0,0-1 0,1 1 0,-1 0 0,0-1 0,1 1 0,0-1 0,-1 0 0,1 1 0,0-1 0,0 0 0,1 0 0,-1 0 0,1 1 0,-1-1 0,1 0 0,0-3 0,-1 1 0,1 0 0,0 0 0,0 1 0,0-1 0,1 0 0,-1 0 0,1 1 0,0-1 0,1 1 0,-1-1 0,1 1 0,0-1 0,0 1 0,0 0 0,1 0 0,-1 0 0,1 0 0,5-5 0,-1 3 0,1 1 0,0 0 0,0 0 0,0 1 0,0 0 0,1 0 0,0 1 0,0 0 0,0 1 0,18-3 0,3 2 0,0 2 0,32 3 0,-6-1 0,-53-1 0,0 0 0,0 0 0,0 0 0,0 0 0,0 1 0,0-1 0,0 1 0,0 0 0,0 0 0,0 0 0,0 0 0,0 1 0,-1-1 0,1 1 0,0-1 0,-1 1 0,1 0 0,-1 0 0,0 0 0,0 0 0,0 0 0,0 1 0,0-1 0,0 1 0,-1-1 0,1 1 0,-1 0 0,1 0 0,-1-1 0,0 1 0,0 0 0,-1 0 0,1 0 0,-1 0 0,1 0 0,-1 0 0,0 0 0,0 0 0,0 1 0,0-1 0,-1 0 0,1 0 0,-1 0 0,0 0 0,0-1 0,0 1 0,0 0 0,0 0 0,-1 0 0,1-1 0,-1 1 0,-2 2 0,0 0 0,0 0 0,-1 0 0,1-1 0,-1 1 0,0-1 0,0 0 0,-1 0 0,1-1 0,-1 0 0,0 0 0,0 0 0,0 0 0,0-1 0,-7 2 0,-8 0 0,1 0 0,0-1 0,-25 0 0,45-3 0,0 1 0,-1-1 0,1 0 0,-1 0 0,1 0 0,-1 0 0,1 0 0,-1 0 0,1 1 0,-1-1 0,1 0 0,-1-1 0,0 1 0,1 0 0,-1 0 0,1 0 0,-1 0 0,1 0 0,-1 0 0,1-1 0,0 1 0,-1 0 0,1 0 0,-1-1 0,1 1 0,-1 0 0,1 0 0,0-1 0,-1 1 0,1-1 0,0 1 0,-1 0 0,1-1 0,-1 0 0,14-12 0,28-11 0,31-5 0,1 4 0,134-27 0,-140 35 0,21-5 0,-81 21 0,1 0 0,0 0 0,0 1 0,-1 0 0,1 0 0,0 1 0,-1 0 0,14 4 0,-21-5 0,1 0 0,-1 0 0,0 0 0,1 0 0,-1 0 0,0 0 0,1 0 0,-1 0 0,0 1 0,0-1 0,1 0 0,-1 0 0,0 0 0,1 0 0,-1 1 0,0-1 0,0 0 0,0 0 0,1 1 0,-1-1 0,0 0 0,0 0 0,0 1 0,1-1 0,-1 0 0,0 0 0,0 1 0,0-1 0,0 0 0,0 1 0,0-1 0,0 0 0,0 1 0,0-1 0,0 0 0,0 1 0,-9 10 0,-25 8 0,28-16 0,-50 31 0,27-17 0,-43 21 0,45-25 0,19-9 0,1-1 0,0 1 0,-1-1 0,0-1 0,-14 4 0,163-27 0,-81 13 0,-32 4 0,51-2 0,-9 5 0,65 3 0,-135-2 0,1 0 0,0 0 0,0 0 0,0 0 0,0 0 0,0 0 0,0 0 0,0 1 0,0-1 0,0 0 0,0 0 0,0 1 0,0-1 0,0 1 0,0-1 0,-1 0 0,1 1 0,0 0 0,0-1 0,0 1 0,-1 0 0,1-1 0,0 1 0,-1 0 0,1 0 0,-1 0 0,0 0 0,0 0 0,0 0 0,-1 0 0,1 0 0,-1 0 0,1 0 0,0 0 0,-1-1 0,1 1 0,-1 0 0,0 0 0,1 0 0,-1-1 0,0 1 0,1 0 0,-1-1 0,0 1 0,-1 0 0,-46 25 0,-31 7 0,64-25 0,-1-1 0,0-1 0,0 0 0,0-1 0,-1-1 0,-32 5 0,3-1 0,39-6 0,0 0 0,1-1 0,-1 0 0,0 0 0,0 0 0,1-1 0,-1 0 0,0 0 0,-12-3 0,18 3 0,1 0 0,-1 0 0,0 0 0,1 0 0,-1 0 0,0-1 0,1 1 0,-1 0 0,1 0 0,-1-1 0,1 1 0,-1 0 0,0-1 0,1 1 0,-1-1 0,1 1 0,0-1 0,-1 1 0,1-1 0,-1 1 0,1-1 0,0 1 0,-1-1 0,1 0 0,0 1 0,0-1 0,-1 1 0,1-1 0,0 0 0,0 1 0,0-1 0,0 0 0,0 0 0,15-18 0,32-6 0,-26 20 0,1 1 0,-1 1 0,1 1 0,-1 1 0,1 1 0,39 4 0,-59-4 0,-1 0 0,0 0 0,1 0 0,-1 1 0,0-1 0,1 0 0,-1 0 0,0 1 0,1-1 0,-1 1 0,0-1 0,0 1 0,1-1 0,-1 1 0,0 0 0,0 0 0,0 0 0,0-1 0,0 1 0,1 2 0,-2-2 0,0-1 0,1 1 0,-1 0 0,0 0 0,-1 0 0,1 0 0,0-1 0,0 1 0,0 0 0,0 0 0,-1 0 0,1-1 0,0 1 0,-1 0 0,1 0 0,0-1 0,-1 1 0,1 0 0,-1-1 0,1 1 0,-1 0 0,0-1 0,0 1 0,-5 5 0,1-2 0,-1 1 0,0-1 0,-1 0 0,-11 6 0,1-3 0,0-2 0,-1 1 0,1-2 0,-1-1 0,0 0 0,0-1 0,0-1 0,0 0 0,-18-3 0,34 2 0,1 0 0,-1 0 0,1 0 0,-1 0 0,1 0 0,-1-1 0,1 1 0,0 0 0,-1-1 0,1 1 0,0-1 0,-1 0 0,1 1 0,0-1 0,0 0 0,-1 0 0,1 0 0,0 0 0,0 0 0,0 0 0,0 0 0,0 0 0,0 0 0,1 0 0,-1-1 0,0 1 0,0 0 0,1-1 0,-1 1 0,1 0 0,-1-1 0,1 1 0,0-1 0,0 1 0,-1 0 0,1-1 0,0 1 0,0-1 0,0 1 0,1-3 0,0 1 0,-1 0 0,1 1 0,0-1 0,0 0 0,1 1 0,-1-1 0,0 1 0,1 0 0,0-1 0,-1 1 0,1 0 0,0 0 0,0 0 0,0 0 0,0 0 0,1 1 0,-1-1 0,0 1 0,1-1 0,4-1 0,14-4 0,1 1 0,0 1 0,0 1 0,41-2 0,95 7 0,-61 2 0,-77-4 0,48 3 0,-65-2 0,-1 0 0,1 1 0,0-1 0,0 1 0,-1-1 0,1 1 0,0 0 0,-1 0 0,1 0 0,-1 1 0,1-1 0,-1 0 0,0 1 0,0 0 0,1-1 0,-1 1 0,0 0 0,-1 0 0,4 4 0,-5-5 0,1 0 0,-1 1 0,1-1 0,-1 0 0,0 1 0,0-1 0,1 1 0,-1-1 0,0 1 0,0-1 0,-1 0 0,1 1 0,0-1 0,0 1 0,-1-1 0,1 0 0,0 1 0,-1-1 0,0 0 0,1 1 0,-1-1 0,0 0 0,0 0 0,1 1 0,-1-1 0,0 0 0,0 0 0,0 0 0,0 0 0,-1 0 0,1-1 0,0 1 0,0 0 0,0 0 0,-1-1 0,1 1 0,0-1 0,-3 1 0,-7 4 0,-1 0 0,0-1 0,-17 3 0,17-4 0,-4 2 0,0-1 0,0-1 0,0 0 0,-1-2 0,1 0 0,0 0 0,-1-2 0,1 0 0,-24-4 0,40 5 0,-1-1 0,1 1 0,-1 0 0,1 0 0,-1 0 0,1 0 0,-1-1 0,1 1 0,-1 0 0,1 0 0,-1-1 0,1 1 0,0 0 0,-1-1 0,1 1 0,-1-1 0,1 1 0,0 0 0,-1-1 0,1 1 0,0-1 0,0 1 0,-1-1 0,1 1 0,0-1 0,0 1 0,0-1 0,0 1 0,0-1 0,0 1 0,-1-1 0,1 1 0,0-2 0,11-17 0,23-11 0,-17 17 0,1 1 0,1 1 0,0 0 0,0 2 0,1 0 0,0 1 0,1 1 0,0 1 0,0 1 0,0 1 0,0 1 0,39-1 0,26 3 0,69 3 0,-153-2 0,1 1 0,-1-1 0,1 0 0,-1 0 0,1 1 0,-1 0 0,0-1 0,1 1 0,-1 0 0,0 0 0,0 0 0,0 0 0,1 1 0,-1-1 0,0 1 0,-1-1 0,1 1 0,0 0 0,0-1 0,-1 1 0,1 0 0,-1 0 0,0 0 0,1 0 0,-1 0 0,0 1 0,0-1 0,0 0 0,-1 1 0,1-1 0,0 0 0,-1 1 0,0-1 0,1 1 0,-1-1 0,0 1 0,0-1 0,0 0 0,-1 4 0,0-2 0,0 0 0,0 0 0,0 0 0,0 0 0,-1 0 0,0-1 0,1 1 0,-2 0 0,1-1 0,0 1 0,-1-1 0,1 0 0,-1 1 0,0-1 0,0-1 0,0 1 0,0 0 0,-1-1 0,1 0 0,-1 1 0,1-1 0,-8 2 0,4-2 0,1 0 0,0-1 0,-1 0 0,1 0 0,-1 0 0,0-1 0,1 0 0,-1 0 0,0-1 0,1 0 0,-1 0 0,-11-4 0,16 4 0,0 0 0,0 0 0,0 0 0,0 0 0,0-1 0,1 1 0,-1 0 0,0-1 0,0 0 0,1 1 0,-1-1 0,1 0 0,0 0 0,-1 0 0,1 0 0,0 0 0,0 0 0,0 0 0,1 0 0,-1 0 0,0 0 0,1-1 0,-1 1 0,1 0 0,0-1 0,0 1 0,0 0 0,0 0 0,0-1 0,0 1 0,1 0 0,-1 0 0,1-1 0,0 1 0,-1 0 0,1 0 0,0 0 0,0 0 0,2-3 0,0 0 0,1-1 0,0 1 0,0 0 0,0 0 0,0 1 0,1-1 0,-1 1 0,1 0 0,0 0 0,1 0 0,-1 1 0,1 0 0,-1 0 0,1 0 0,0 1 0,0 0 0,0 0 0,0 0 0,0 1 0,7-1 0,16-2 0,1 0 0,54 2 0,-71 1 0,0 1 0,-1 1 0,1 0 0,0 1 0,-1 0 0,1 1 0,-1 1 0,0-1 0,0 2 0,-1 0 0,1 0 0,-1 1 0,0 1 0,0 0 0,-1 0 0,0 1 0,17 16 0,-26-23 0,1 1 0,0-1 0,-1 1 0,1 0 0,0 0 0,-1-1 0,0 1 0,0 0 0,1 0 0,-1 0 0,0 0 0,-1 0 0,1 1 0,0-1 0,0 0 0,-1 0 0,0 1 0,1-1 0,-1 0 0,0 0 0,0 1 0,0-1 0,0 0 0,-1 5 0,-1-5 0,1 1 0,-1-1 0,0 1 0,1-1 0,-1 0 0,0 1 0,-1-1 0,1 0 0,0 0 0,0-1 0,-1 1 0,1 0 0,-1-1 0,0 0 0,1 1 0,-1-1 0,0 0 0,0 0 0,-3 0 0,-23 8 0,4-1 0,0-1 0,-1-1 0,1-1 0,-1-1 0,-37 1 0,31-5 0,10 1 0,0-1 0,0-1 0,0-1 0,-24-6 0,42 8 0,0-1 0,1 0 0,-1 0 0,1 0 0,-1 0 0,1-1 0,-1 1 0,1-1 0,0 0 0,0 0 0,0 0 0,0-1 0,0 1 0,0-1 0,1 1 0,-1-1 0,1 0 0,0 0 0,0 0 0,0 0 0,0 0 0,0-1 0,1 1 0,-1-1 0,1 1 0,0-1 0,0 1 0,0-1 0,1 0 0,-1 1 0,1-5 0,1 5 0,0-1 0,0 0 0,0 1 0,1-1 0,-1 1 0,1 0 0,0-1 0,0 1 0,0 0 0,0 0 0,1 0 0,-1 1 0,1-1 0,0 0 0,0 1 0,0 0 0,0 0 0,0 0 0,0 0 0,1 0 0,-1 0 0,6-1 0,3-2 0,0 0 0,0 1 0,0 0 0,0 1 0,21-3 0,321-13 0,-206 17 0,149 4 0,-296-2 0,24 2 0,45 9 0,-65-10 0,0 0 0,-1 0 0,1 1 0,-1-1 0,1 1 0,-1 0 0,0 0 0,0 0 0,0 1 0,0-1 0,0 1 0,0 0 0,-1 0 0,0 0 0,1 1 0,-1-1 0,4 7 0,-6-9 0,-1 0 0,0 0 0,0 0 0,0 0 0,0 0 0,0 0 0,0 1 0,0-1 0,0 0 0,0 0 0,0 0 0,-1 0 0,1 0 0,0 0 0,-1 0 0,1 0 0,-1 0 0,1-1 0,-1 1 0,1 0 0,-1 0 0,0 0 0,1 0 0,-1-1 0,0 1 0,0 0 0,1-1 0,-1 1 0,0 0 0,0-1 0,0 1 0,0-1 0,0 0 0,0 1 0,0-1 0,0 0 0,0 1 0,0-1 0,-2 0 0,-52 12 0,43-10 0,-151 18 0,132-16 0,0-2 0,-1-1 0,-40-4 0,70 3 0,0 0 0,1 0 0,-1 0 0,0-1 0,1 1 0,-1 0 0,0-1 0,1 1 0,-1-1 0,1 0 0,-1 0 0,1 1 0,-1-1 0,1 0 0,-1 0 0,1 0 0,0 0 0,-1-1 0,0 0 0,1 0 0,1 1 0,0 0 0,-1 0 0,1 0 0,0 0 0,0 0 0,-1-1 0,1 1 0,0 0 0,0 0 0,1 0 0,-1-1 0,0 1 0,0 0 0,0 0 0,1 0 0,-1 0 0,1-1 0,-1 1 0,1-1 0,3-4 0,-1 1 0,1-1 0,0 1 0,0 0 0,1 1 0,-1-1 0,1 1 0,6-5 0,26-13 0,1 2 0,1 1 0,0 2 0,2 1 0,68-16 0,-61 22 0,96-9 0,-39 7 0,-38 6 0,0 3 0,71 6 0,-19-1 0,-80-3 0,56 3 0,-88-1 0,0 0 0,-1 0 0,1 1 0,0-1 0,0 2 0,-1-1 0,1 1 0,-1 0 0,0 0 0,11 8 0,-15-9 0,1 0 0,-1 0 0,0 1 0,0-1 0,0 1 0,0-1 0,0 1 0,-1-1 0,1 1 0,-1 0 0,0 0 0,1 0 0,-1 0 0,-1 0 0,1 0 0,0 0 0,-1 0 0,1 0 0,-1 0 0,0 0 0,0 1 0,0-1 0,-1 0 0,1 0 0,-1 0 0,0 0 0,-2 5 0,2-3 0,-1-1 0,-1 1 0,1-1 0,0 0 0,-1 1 0,0-1 0,0-1 0,-1 1 0,1 0 0,-1-1 0,1 0 0,-1 0 0,0 0 0,0 0 0,-1 0 0,-7 3 0,-16 7 0,23-9 0,-1-1 0,1 0 0,-1-1 0,0 1 0,1-1 0,-1-1 0,0 1 0,0-1 0,-1 0 0,-10 1 0,17-2 0,-1 0 0,1 0 0,0 0 0,0 0 0,0 0 0,-1 0 0,1 0 0,0 0 0,0 0 0,0 0 0,-1 0 0,1 0 0,0 0 0,0 0 0,0 0 0,-1 0 0,1 0 0,0 0 0,0 0 0,0-1 0,0 1 0,-1 0 0,1 0 0,0 0 0,0 0 0,0 0 0,0 0 0,0-1 0,0 1 0,-1 0 0,1 0 0,0 0 0,0 0 0,0-1 0,0 1 0,0 0 0,0 0 0,0 0 0,0-1 0,0 1 0,0 0 0,0 0 0,0 0 0,0-1 0,0 1 0,0 0 0,0 0 0,0 0 0,0-1 0,0 1 0,0 0 0,11-11 0,18-4 0,91-34 0,-106 45 0,1 1 0,-1 0 0,1 1 0,20 0 0,-18 1 0,0-1 0,29-6 0,-70 28-1365,14-14-5461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F7D8-C9BF-3662-C789-0FEFF295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269F-26DD-AB90-1280-300EB5E7C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D28B-0581-EB65-DBF2-E4FE961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6284-CBF8-AB54-3645-4AAA1415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2B0A-7343-AA49-BBA3-328AACE9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8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495A-D99E-FD88-2BF1-18E9CD83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4530-32EE-FCF9-8CDA-275C1C24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6DA6-4C9F-ED0C-0C07-BAEA8A6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0ADD-3B5A-00AD-C44D-A218037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1CB0-47B7-E99C-1867-61FC8790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9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C9887-D01C-5786-FC92-5E7189AF5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23C9-BD02-852A-2ADE-E1632E4E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0798-A3A1-AF11-95D0-FF6E264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AC55-5ADC-BCC8-2C57-697B05C2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E139-C4A1-B1F3-80D3-9F2A8510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7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49F0-05DB-DF74-4690-BBB10C3D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A562-16AA-C26D-FA8B-CD4D144E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06C7-B393-739B-2572-EAB5F12E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4780-5C59-AFE3-0FE3-A5076441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460E-2FBD-4198-E2EA-784E1772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E47-D46B-F950-6B61-D673991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FC10F-45C2-7E4C-0DD4-3CF1A662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D3A0-FA5A-2691-D5A8-9AE1620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BA42-0647-6D35-A0A4-30B6F4BD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DE8A-5D41-9CD0-FECC-8239D7D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540D-0F68-2836-FD31-2626B7A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B7C2-9504-94BE-4A48-CB18A654F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4F49-C4CE-2C00-3C41-9B3E097C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435B-16C5-C07D-BB11-8D29067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92C8-9000-B837-9DB0-5CE0A662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43CE-60FB-0E20-D0AB-39A3EC5C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D41D-52C3-CA5D-8F41-56A7AC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3A47-BF27-9781-FB87-397BF951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0ED6-AFF4-B1AC-E548-11A6073B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3B98F-15CF-1AB4-FE1A-FAEF1BD6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CAC2-DC26-E713-6E06-C300DDF84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BDEB-C7F1-1BE8-7BE9-ED5DAD3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6B3F9-42B9-718B-706B-D2BDDF49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09496-39B2-9F97-9DEA-534756D6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1C9A-896B-CB14-865D-2A99B1D1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6BC6-21F1-B502-1CC9-4DA92FBB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745C-BFBA-1A0E-52B2-5F875B07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83EC-A892-583C-FA23-B5D31A3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8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D2A3-A3B3-3345-A9AB-251F5DC7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85E13-AD70-7E38-9D47-692DBAE7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6531-F5DE-1C94-85B1-C4C4C650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9E21-106B-C56D-636C-C48F8E21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C698-EC60-EDC5-A0F4-D202FE08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9E877-7BCB-072A-C7EE-A6D0696C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F64F-6D91-A578-03E9-97D01A4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FFCB-75E1-D060-BBC8-0E1D95F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59FB-7C06-237C-FBB5-88704D9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A3B6-A4BB-2919-9CDD-A0D326C0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2302-BA27-7A22-3013-FCB43FF5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1157-5BB5-E1CB-6480-4CF1AA64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4BF5-2F42-991B-F6D0-C63C9E5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287-8204-9DEB-7316-16461903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F665-B5D1-9924-F7E2-D4D0D38A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D4B38-FEA8-7C21-EE55-5072F6E5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7894-615E-52AE-32AD-D430A213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A1BE-55AF-4FAC-45C9-E1596DD9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3FEC-571D-45E4-AECA-188AC061DB0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BF17-E855-2A88-9718-85D3E244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B90F-28D7-1E9F-EC1A-129D4A1AC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683D-E3FD-4833-AEDF-75B259CED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Flask-Mail/" TargetMode="External"/><Relationship Id="rId13" Type="http://schemas.openxmlformats.org/officeDocument/2006/relationships/hyperlink" Target="https://en.wikipedia.org/wiki/Block_cipher_mode_of_operation" TargetMode="External"/><Relationship Id="rId3" Type="http://schemas.openxmlformats.org/officeDocument/2006/relationships/hyperlink" Target="https://developer.mozilla.org/en-US/docs/Web/HTTP/CSP" TargetMode="External"/><Relationship Id="rId7" Type="http://schemas.openxmlformats.org/officeDocument/2006/relationships/hyperlink" Target="https://drive.google.com/drive/folders/1gXrS8EuiHOvquF-nUrrF6UnJ9HPQosMB" TargetMode="External"/><Relationship Id="rId12" Type="http://schemas.openxmlformats.org/officeDocument/2006/relationships/hyperlink" Target="https://en.ing.pl/bank-safely" TargetMode="External"/><Relationship Id="rId2" Type="http://schemas.openxmlformats.org/officeDocument/2006/relationships/hyperlink" Target="https://wtforms.readthedocs.io/en/3.1.x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lask.palletsprojects.com/en/3.0.x/" TargetMode="External"/><Relationship Id="rId11" Type="http://schemas.openxmlformats.org/officeDocument/2006/relationships/hyperlink" Target="https://github.com/leemunroe/responsive-html-email-template" TargetMode="External"/><Relationship Id="rId5" Type="http://schemas.openxmlformats.org/officeDocument/2006/relationships/hyperlink" Target="https://docs.python.org/3/library/sqlite3.html" TargetMode="External"/><Relationship Id="rId10" Type="http://schemas.openxmlformats.org/officeDocument/2006/relationships/hyperlink" Target="https://pypi.org/project/passlib/" TargetMode="External"/><Relationship Id="rId4" Type="http://schemas.openxmlformats.org/officeDocument/2006/relationships/hyperlink" Target="https://developer.mozilla.org/en-US/docs/Web/HTTP/Headers/Strict-Transport-Security" TargetMode="External"/><Relationship Id="rId9" Type="http://schemas.openxmlformats.org/officeDocument/2006/relationships/hyperlink" Target="https://www.toptal.com/designers/htmlarrows/symbol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F7EDA16-5290-E89E-A64E-8258C147C95F}"/>
              </a:ext>
            </a:extLst>
          </p:cNvPr>
          <p:cNvSpPr txBox="1"/>
          <p:nvPr/>
        </p:nvSpPr>
        <p:spPr>
          <a:xfrm>
            <a:off x="2959007" y="313661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ODAS 2023Z -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8E34-002A-1A85-82C8-9BA15D1895EF}"/>
              </a:ext>
            </a:extLst>
          </p:cNvPr>
          <p:cNvSpPr txBox="1"/>
          <p:nvPr/>
        </p:nvSpPr>
        <p:spPr>
          <a:xfrm>
            <a:off x="2959006" y="3721387"/>
            <a:ext cx="627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Karol Borecki</a:t>
            </a:r>
          </a:p>
        </p:txBody>
      </p:sp>
    </p:spTree>
    <p:extLst>
      <p:ext uri="{BB962C8B-B14F-4D97-AF65-F5344CB8AC3E}">
        <p14:creationId xmlns:p14="http://schemas.microsoft.com/office/powerpoint/2010/main" val="230907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Pobieranie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numeru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wpisaniu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odszyfrowywujemy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pokazujemy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go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użytkownikowi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Sanityzacja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CSRF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3F822-9225-32C5-4F36-76E2AE06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07" y="333722"/>
            <a:ext cx="5250612" cy="4933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FB3-1428-0F60-A569-D8140E79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0" y="2804776"/>
            <a:ext cx="4254885" cy="2835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B4C70-B8F3-ACBB-5E83-30E32DE9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52" y="3836055"/>
            <a:ext cx="3103902" cy="2861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6A5E4-5E2E-CEC9-4830-6B5087D80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70" y="5705346"/>
            <a:ext cx="4514282" cy="8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Historia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logowań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Użytkownik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dostęp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informacji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jakie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IP,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kiedy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udało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się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zalogować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40246-CEF4-8FC5-09DD-2FF10ED9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16" y="1545299"/>
            <a:ext cx="623021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3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62B3D-3718-636C-1CAA-C1FBEC00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69" y="1376218"/>
            <a:ext cx="3601168" cy="5356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4D53F-59B4-7A42-596E-68D2B1E7BF96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Pobieranie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numeru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F1CC-6CF5-5873-DD85-253A1D226CF0}"/>
              </a:ext>
            </a:extLst>
          </p:cNvPr>
          <p:cNvSpPr txBox="1"/>
          <p:nvPr/>
        </p:nvSpPr>
        <p:spPr>
          <a:xfrm>
            <a:off x="367094" y="1196986"/>
            <a:ext cx="521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Edycja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konta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bazie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podanego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Zaimplementowany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CSRF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Ponownie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mierzona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siła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Sanityzacja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AA2F8-967C-D23F-EEAC-A011AFE8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70" y="1610573"/>
            <a:ext cx="4319689" cy="2462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57E95-F29C-0040-B437-C439C3F5C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4" y="2846402"/>
            <a:ext cx="5831454" cy="3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4D53F-59B4-7A42-596E-68D2B1E7BF96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Wysyłanie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transakcji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F1CC-6CF5-5873-DD85-253A1D226CF0}"/>
              </a:ext>
            </a:extLst>
          </p:cNvPr>
          <p:cNvSpPr txBox="1"/>
          <p:nvPr/>
        </p:nvSpPr>
        <p:spPr>
          <a:xfrm>
            <a:off x="367094" y="1196986"/>
            <a:ext cx="521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Musimy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znać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klienta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Sanityzacja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CSRF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DCA3-6C2D-BAB4-B177-A95B31B9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419" y="375811"/>
            <a:ext cx="5668166" cy="610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124C1-667C-D8F3-51F4-9D8BD432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91" y="46721"/>
            <a:ext cx="7459609" cy="12905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F5CACB-0F74-35B6-1100-4B705596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5" y="2198145"/>
            <a:ext cx="3982748" cy="452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426902-63BC-5DF6-320F-DA93228C0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760" y="1898095"/>
            <a:ext cx="3624854" cy="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4D53F-59B4-7A42-596E-68D2B1E7BF96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Historia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transakcji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F1CC-6CF5-5873-DD85-253A1D226CF0}"/>
              </a:ext>
            </a:extLst>
          </p:cNvPr>
          <p:cNvSpPr txBox="1"/>
          <p:nvPr/>
        </p:nvSpPr>
        <p:spPr>
          <a:xfrm>
            <a:off x="367094" y="1196986"/>
            <a:ext cx="52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Podgląd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wykonane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otrzymane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transakcje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BC06-8873-E252-7881-110DBC04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8" y="4252912"/>
            <a:ext cx="6420027" cy="22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D6E58-7925-88B8-1826-B065CEBA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16" y="2159151"/>
            <a:ext cx="5755193" cy="2539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3EA90-DCB7-67EF-89DB-EF04554363C2}"/>
              </a:ext>
            </a:extLst>
          </p:cNvPr>
          <p:cNvSpPr txBox="1"/>
          <p:nvPr/>
        </p:nvSpPr>
        <p:spPr>
          <a:xfrm>
            <a:off x="468008" y="3916993"/>
            <a:ext cx="52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Konto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obdarowujące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96D16-4AAA-1030-C545-0B79146011CD}"/>
              </a:ext>
            </a:extLst>
          </p:cNvPr>
          <p:cNvSpPr txBox="1"/>
          <p:nvPr/>
        </p:nvSpPr>
        <p:spPr>
          <a:xfrm>
            <a:off x="5586516" y="1790926"/>
            <a:ext cx="52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Konto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obdarowane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0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F7EDA16-5290-E89E-A64E-8258C147C95F}"/>
              </a:ext>
            </a:extLst>
          </p:cNvPr>
          <p:cNvSpPr txBox="1"/>
          <p:nvPr/>
        </p:nvSpPr>
        <p:spPr>
          <a:xfrm>
            <a:off x="355971" y="293296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Bibliografia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8E34-002A-1A85-82C8-9BA15D1895EF}"/>
              </a:ext>
            </a:extLst>
          </p:cNvPr>
          <p:cNvSpPr txBox="1"/>
          <p:nvPr/>
        </p:nvSpPr>
        <p:spPr>
          <a:xfrm>
            <a:off x="803158" y="1131699"/>
            <a:ext cx="1113743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[CSRF]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https://portswigger.net/web-security/csrf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sz="2000" b="1" i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WTForms</a:t>
            </a: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https://wtforms.readthedocs.io/en/3.1.x/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[Content-Security-Policy]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https://developer.mozilla.org/en-US/docs/Web/HTTP/CSP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[Strict-Transport-Security]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https://developer.mozilla.org/en-US/docs/Web/HTTP/Headers/Strict-Transport-Security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[sqlite3]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https://docs.python.org/3/library/sqlite3.html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[Flask]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https://flask.palletsprojects.com/en/3.0.x/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[Login form template]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https://drive.google.com/drive/folders/1gXrS8EuiHOvquF-nUrrF6UnJ9HPQosMB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[Flask mail]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https://pythonhosted.org/Flask-Mail/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[HTML symbols]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https://www.toptal.com/designers/htmlarrows/symbols/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en-GB" sz="2000" b="1" i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Passlib</a:t>
            </a: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https://pypi.org/project/passlib/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[Email template]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https://github.com/leemunroe/responsive-html-email-template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[Mask passwords]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https://en.ing.pl/bank-safely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[AES]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https://en.wikipedia.org/wiki/Block_cipher_mode_of_operation</a:t>
            </a:r>
            <a:endParaRPr lang="en-GB" sz="1600" i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[NGINX headers] </a:t>
            </a:r>
            <a:r>
              <a:rPr lang="en-GB" sz="1600" i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http://nginx.org/en/docs/http/ngx_http_proxy_module.html</a:t>
            </a:r>
          </a:p>
        </p:txBody>
      </p:sp>
    </p:spTree>
    <p:extLst>
      <p:ext uri="{BB962C8B-B14F-4D97-AF65-F5344CB8AC3E}">
        <p14:creationId xmlns:p14="http://schemas.microsoft.com/office/powerpoint/2010/main" val="66729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F8F35-ED83-067D-2E95-B5829E0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4" y="1374336"/>
            <a:ext cx="3076500" cy="290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E8FA3-6418-7832-0FD8-719FEF39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54" y="276053"/>
            <a:ext cx="3227115" cy="346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8D7E0-31B2-E93E-F2EC-518EAE5D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62" y="3831739"/>
            <a:ext cx="2566514" cy="12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B03B5-C634-D974-6486-C485A2C58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96" y="4567432"/>
            <a:ext cx="3867949" cy="19567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7B734C-21C7-0055-6CFE-6C29B76DED03}"/>
                  </a:ext>
                </a:extLst>
              </p14:cNvPr>
              <p14:cNvContentPartPr/>
              <p14:nvPr/>
            </p14:nvContentPartPr>
            <p14:xfrm>
              <a:off x="2097791" y="5839699"/>
              <a:ext cx="1611360" cy="55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7B734C-21C7-0055-6CFE-6C29B76DE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1671" y="5833579"/>
                <a:ext cx="16236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080CBC-AD27-B2D7-5480-DC2F3B5495B0}"/>
                  </a:ext>
                </a:extLst>
              </p14:cNvPr>
              <p14:cNvContentPartPr/>
              <p14:nvPr/>
            </p14:nvContentPartPr>
            <p14:xfrm>
              <a:off x="2014631" y="5940139"/>
              <a:ext cx="1691640" cy="10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080CBC-AD27-B2D7-5480-DC2F3B5495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8511" y="5934019"/>
                <a:ext cx="1703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A8DB0C-C4D6-9587-3738-13D5C1EE2790}"/>
                  </a:ext>
                </a:extLst>
              </p14:cNvPr>
              <p14:cNvContentPartPr/>
              <p14:nvPr/>
            </p14:nvContentPartPr>
            <p14:xfrm>
              <a:off x="2181311" y="5946259"/>
              <a:ext cx="1440720" cy="10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A8DB0C-C4D6-9587-3738-13D5C1EE27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5191" y="5940139"/>
                <a:ext cx="1452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817A29-D0AB-0B72-3A1D-65589930BB18}"/>
                  </a:ext>
                </a:extLst>
              </p14:cNvPr>
              <p14:cNvContentPartPr/>
              <p14:nvPr/>
            </p14:nvContentPartPr>
            <p14:xfrm>
              <a:off x="1973231" y="5937979"/>
              <a:ext cx="1342440" cy="12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817A29-D0AB-0B72-3A1D-65589930B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7111" y="5931859"/>
                <a:ext cx="1354680" cy="13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5C6D52-FBA4-B6D5-6F3F-A6D637119D1F}"/>
              </a:ext>
            </a:extLst>
          </p:cNvPr>
          <p:cNvCxnSpPr>
            <a:cxnSpLocks/>
          </p:cNvCxnSpPr>
          <p:nvPr/>
        </p:nvCxnSpPr>
        <p:spPr>
          <a:xfrm>
            <a:off x="1848823" y="3050225"/>
            <a:ext cx="507259" cy="1595194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45F55F-86CF-3BCF-7E15-84B314EBFC92}"/>
              </a:ext>
            </a:extLst>
          </p:cNvPr>
          <p:cNvCxnSpPr>
            <a:cxnSpLocks/>
          </p:cNvCxnSpPr>
          <p:nvPr/>
        </p:nvCxnSpPr>
        <p:spPr>
          <a:xfrm flipV="1">
            <a:off x="1354914" y="506899"/>
            <a:ext cx="4016339" cy="1515460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CF942C-366D-9169-AB82-CC87E72FFE8C}"/>
              </a:ext>
            </a:extLst>
          </p:cNvPr>
          <p:cNvCxnSpPr>
            <a:cxnSpLocks/>
          </p:cNvCxnSpPr>
          <p:nvPr/>
        </p:nvCxnSpPr>
        <p:spPr>
          <a:xfrm>
            <a:off x="1354914" y="3294626"/>
            <a:ext cx="3897880" cy="732505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7EDA16-5290-E89E-A64E-8258C147C95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Konfiguracja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Docker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85582-95E9-42EB-F161-C6F9F76FB53A}"/>
              </a:ext>
            </a:extLst>
          </p:cNvPr>
          <p:cNvSpPr txBox="1"/>
          <p:nvPr/>
        </p:nvSpPr>
        <p:spPr>
          <a:xfrm>
            <a:off x="6780072" y="5457297"/>
            <a:ext cx="521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Instalacja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środowiska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z 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Konfiguracja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zmiennych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środowiskoych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ukrytym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pliku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.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env.dev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(W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celu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trzymania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kodu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repozytorium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1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76489-98DC-9643-45CA-A8DD6AA6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5" y="1318204"/>
            <a:ext cx="5906017" cy="4221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C71BC-3DD8-0DC5-0BA6-36119E9262F1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Konfiguracja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NGINX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1EE1F-07F2-DB9A-6FC7-F3C60B863892}"/>
              </a:ext>
            </a:extLst>
          </p:cNvPr>
          <p:cNvSpPr txBox="1"/>
          <p:nvPr/>
        </p:nvSpPr>
        <p:spPr>
          <a:xfrm>
            <a:off x="6701150" y="1318204"/>
            <a:ext cx="5219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Przekierowanie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80 -&gt;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Certyfikaty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ssl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Usunięcie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nagłówka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Dodanie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nagłówka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Strict-Transport-Security-Policy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ograniczenia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przez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Dodanie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nagłówka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Content-Security-Policy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ograncizenia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treści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nieznanych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źródeł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A0BB9-4264-4518-3432-E341AA6A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68" y="2853546"/>
            <a:ext cx="6785695" cy="3567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Główna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Gdy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wykryje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ciasteczko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żetonem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JWT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przekierowuje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/main –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główną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stronę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zalogowanych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użytkowników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Najpopularniejsze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błędy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są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obsłużone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więc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fallbackujemy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dziwnych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18E46-FFA1-6021-6AA1-F9385C40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88" y="3683321"/>
            <a:ext cx="289600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Formularz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rejestracji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Sprawdzanie siły hasła na podstawie entropii – kod w JS, na żywo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Walidacja danych I ich sanityzacja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Unikalna nazwa użytkownika I email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Dodatkowo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generowany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klienta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szyfrowany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AES CBC, ale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zapisywana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wykropkowana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wersja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mieszane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SHA256, 80000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rund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randomową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solą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pieprzem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Dane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rozproszone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poprzez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wiele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table –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wprowadzanie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lekkiego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chaosu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systemu</a:t>
            </a:r>
            <a:endParaRPr lang="pl-PL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7048-5E94-7002-2A4C-AE97F1C0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592" y="144637"/>
            <a:ext cx="3251742" cy="4715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55344-994B-FFE2-9484-360A4C1F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71" y="4239479"/>
            <a:ext cx="4482916" cy="248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01719-AE17-5C5E-FB6D-110DA047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2" y="5285597"/>
            <a:ext cx="4641160" cy="994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CFD88-C8DB-CF8E-60E8-59FA4388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264" y="179256"/>
            <a:ext cx="4033629" cy="8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Formularz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logowania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Przekierowanie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/main –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gdy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wykryjemy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ciasteczko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maskowalne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jako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randomowe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3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cyfry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(za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każdym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razem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Odzysk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Maksymalna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liczba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nieudanych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prób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: 3 (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blokowanie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konta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zalgowaniu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ciasteczkach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zapisywany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JWT,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Wygasa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po 15min.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 nim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adres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IP,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dla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którego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został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przypisany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E6223-6D05-F174-CDC3-AF62AF89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54" y="670613"/>
            <a:ext cx="5209364" cy="551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78C48-FCEA-8053-1219-E0AED13E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4" y="6116646"/>
            <a:ext cx="5339508" cy="55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756E4-3B16-43C8-8FA6-1107624D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69" y="5165871"/>
            <a:ext cx="3785733" cy="8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Formularz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odzysku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wpisaniu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wysyłamy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email z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linkiem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odzysku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– link jest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ważny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10min (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błąd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Link to 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32 </a:t>
            </a:r>
            <a:r>
              <a:rPr lang="en-GB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znakowy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endpoint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który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wchodzimy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generuje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się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nowe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 </a:t>
            </a:r>
            <a:r>
              <a:rPr lang="en-GB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znakowe</a:t>
            </a:r>
            <a:r>
              <a:rPr lang="en-GB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którego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możemy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użyć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zalogowania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się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1F91D-6DBE-C2DE-2FE6-65331B90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2" y="4424632"/>
            <a:ext cx="2743201" cy="2301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B3C2F-757B-40FF-13F4-6EF8AAC4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261" y="4436643"/>
            <a:ext cx="4275028" cy="2291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7AE28-FD40-49F0-744C-BEE136BA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35" y="2307387"/>
            <a:ext cx="1922365" cy="1223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23C81-588F-2AE5-5FFA-452DC79FF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086" y="4461878"/>
            <a:ext cx="3864778" cy="22407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4C6CF-BFE9-644C-FB1F-029F3F5A1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568" y="2192177"/>
            <a:ext cx="3076721" cy="17216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24D75-B047-E571-E757-F126BBCE72B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943433" y="5575217"/>
            <a:ext cx="560653" cy="7051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962F47-8B8F-4794-56F4-9E246DADB7DB}"/>
              </a:ext>
            </a:extLst>
          </p:cNvPr>
          <p:cNvCxnSpPr>
            <a:cxnSpLocks/>
          </p:cNvCxnSpPr>
          <p:nvPr/>
        </p:nvCxnSpPr>
        <p:spPr>
          <a:xfrm>
            <a:off x="7241781" y="5661249"/>
            <a:ext cx="312585" cy="0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F5A24-BB82-478B-B136-1BD3500917F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7101718" y="3530710"/>
            <a:ext cx="1330015" cy="893922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876EDB-3200-92A1-7ED1-BE6A73E195B8}"/>
              </a:ext>
            </a:extLst>
          </p:cNvPr>
          <p:cNvCxnSpPr>
            <a:cxnSpLocks/>
          </p:cNvCxnSpPr>
          <p:nvPr/>
        </p:nvCxnSpPr>
        <p:spPr>
          <a:xfrm flipV="1">
            <a:off x="8543299" y="3961257"/>
            <a:ext cx="2190494" cy="475386"/>
          </a:xfrm>
          <a:prstGeom prst="straightConnector1">
            <a:avLst/>
          </a:prstGeom>
          <a:ln w="22225">
            <a:solidFill>
              <a:srgbClr val="F4F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7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Główna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6E0DD-096A-9BBF-B908-CC58C9F4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78" y="256227"/>
            <a:ext cx="623021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29468-0C09-561D-6984-B19BC7E99FF7}"/>
              </a:ext>
            </a:extLst>
          </p:cNvPr>
          <p:cNvSpPr txBox="1"/>
          <p:nvPr/>
        </p:nvSpPr>
        <p:spPr>
          <a:xfrm>
            <a:off x="367094" y="1376218"/>
            <a:ext cx="521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Dalej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wszystkie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strony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są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autoryzowane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żetonem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JWT –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jeśli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go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brakuje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lub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nieważny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przekierowujemy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/login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4CD5E-45E3-7256-646A-AA1959EE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5" y="2709827"/>
            <a:ext cx="3904224" cy="39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EE3D8-76C4-D027-9DB3-D2780425427F}"/>
              </a:ext>
            </a:extLst>
          </p:cNvPr>
          <p:cNvSpPr txBox="1"/>
          <p:nvPr/>
        </p:nvSpPr>
        <p:spPr>
          <a:xfrm>
            <a:off x="367094" y="490192"/>
            <a:ext cx="62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Informacje</a:t>
            </a:r>
            <a:r>
              <a:rPr lang="en-GB" sz="3200" b="1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GB" sz="3200" b="1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koncie</a:t>
            </a:r>
            <a:endParaRPr lang="en-GB" sz="3200" b="1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182C6-9BFB-FA8C-9672-198DA7A22666}"/>
              </a:ext>
            </a:extLst>
          </p:cNvPr>
          <p:cNvSpPr txBox="1"/>
          <p:nvPr/>
        </p:nvSpPr>
        <p:spPr>
          <a:xfrm>
            <a:off x="367094" y="1376218"/>
            <a:ext cx="521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Wyświetlone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wszystkie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informacje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poza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numerem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dokumentu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– aby go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odblokować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musimy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wpisać</a:t>
            </a:r>
            <a:r>
              <a:rPr lang="en-GB" dirty="0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rgbClr val="F4FFF8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hasło</a:t>
            </a:r>
            <a:endParaRPr lang="en-GB" dirty="0">
              <a:solidFill>
                <a:srgbClr val="F4FFF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5895F-3DDD-4972-8C75-53B7091D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92" y="734139"/>
            <a:ext cx="4930237" cy="56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626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Borecki Karol (STUD)</dc:creator>
  <cp:lastModifiedBy>Borecki Karol (STUD)</cp:lastModifiedBy>
  <cp:revision>6</cp:revision>
  <dcterms:created xsi:type="dcterms:W3CDTF">2024-01-21T16:00:24Z</dcterms:created>
  <dcterms:modified xsi:type="dcterms:W3CDTF">2024-01-21T16:57:31Z</dcterms:modified>
</cp:coreProperties>
</file>