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Proxima Nova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2" roundtripDataSignature="AMtx7mh1gwFQr14B7SCxsdegwtmu5Lv1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ximaNova-regular.fntdata"/><Relationship Id="rId47" Type="http://schemas.openxmlformats.org/officeDocument/2006/relationships/slide" Target="slides/slide42.xml"/><Relationship Id="rId49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boldItalic.fntdata"/><Relationship Id="rId50" Type="http://schemas.openxmlformats.org/officeDocument/2006/relationships/font" Target="fonts/ProximaNova-italic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4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4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5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4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5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5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5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462925"/>
            <a:ext cx="81231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Algoritmos e Programação de Computadores</a:t>
            </a:r>
            <a:endParaRPr sz="12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320"/>
              <a:t>Aula 03 - Python</a:t>
            </a:r>
            <a:endParaRPr sz="4320"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0450" y="3182325"/>
            <a:ext cx="81231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pt-BR"/>
              <a:t>Prof. Dr. Rodolfo Carneiro Cavalcante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pt-BR"/>
              <a:t>rodolfo.cavalcante@arapiraca.ufal.br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pt-BR"/>
              <a:t>Universidade Federal de Alagoas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pt-BR"/>
              <a:t>Campus de Arapiraca</a:t>
            </a:r>
            <a:endParaRPr/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175" y="221775"/>
            <a:ext cx="463882" cy="80647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/>
          <p:nvPr/>
        </p:nvSpPr>
        <p:spPr>
          <a:xfrm>
            <a:off x="6664450" y="221775"/>
            <a:ext cx="2271600" cy="80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900" y="336200"/>
            <a:ext cx="2097001" cy="62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Instalação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</a:rPr>
              <a:t>Python - Windows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Baixe o instalador na página oficial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https://www.python.org/downloads/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instale utilizando o setup de instalação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marque pip para instalação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46" name="Google Shape;146;p10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Instalação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1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8" name="Google Shape;15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8850" y="990550"/>
            <a:ext cx="634365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Instalação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</a:rPr>
              <a:t>Python - Linux Ubuntu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No terminal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65" name="Google Shape;165;p12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2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12"/>
          <p:cNvSpPr/>
          <p:nvPr/>
        </p:nvSpPr>
        <p:spPr>
          <a:xfrm>
            <a:off x="724950" y="2416500"/>
            <a:ext cx="7123800" cy="1034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sudo apt-get install python3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sudo apt-get install python3-pip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Instalação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</a:rPr>
              <a:t>Visual Studio Code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acesse a página oficial e baixe a versão adequada para seu SO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https://code.visualstudio.com/download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75" name="Google Shape;175;p13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3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Instalação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</a:rPr>
              <a:t>Flask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Framework para desenvolvimento de aplicações web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Python é a linguagem base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Um framework “é uma biblioteca de códigos que torna a vida do desenvolvedor mais fácil, quando se fala de aplicativos, escaláveis e fáceis de manter”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Existem diversos frameworks para o Python, incluindo Flask, Tornado, Pyramid e Django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4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Instalação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92" name="Google Shape;192;p15"/>
          <p:cNvSpPr txBox="1"/>
          <p:nvPr>
            <p:ph idx="1" type="body"/>
          </p:nvPr>
        </p:nvSpPr>
        <p:spPr>
          <a:xfrm>
            <a:off x="311700" y="11439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</a:rPr>
              <a:t>Flask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Utilizaremos Flask para motivar o estudo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Instalação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5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724950" y="2797500"/>
            <a:ext cx="7123800" cy="1034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pip install -U Flask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Instalação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02" name="Google Shape;202;p16"/>
          <p:cNvSpPr txBox="1"/>
          <p:nvPr>
            <p:ph idx="1" type="body"/>
          </p:nvPr>
        </p:nvSpPr>
        <p:spPr>
          <a:xfrm>
            <a:off x="311700" y="11439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</a:rPr>
              <a:t>Flask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Utilizaremos Flask para motivar o estudo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Instalação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6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724950" y="2797500"/>
            <a:ext cx="7123800" cy="1034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pip install -U Flask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Criando Sistemas Simples	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12" name="Google Shape;212;p17"/>
          <p:cNvSpPr txBox="1"/>
          <p:nvPr>
            <p:ph idx="1" type="body"/>
          </p:nvPr>
        </p:nvSpPr>
        <p:spPr>
          <a:xfrm>
            <a:off x="311700" y="11439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Sistema de cálculo de aprovação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7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Programa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21" name="Google Shape;221;p18"/>
          <p:cNvSpPr txBox="1"/>
          <p:nvPr>
            <p:ph idx="1" type="body"/>
          </p:nvPr>
        </p:nvSpPr>
        <p:spPr>
          <a:xfrm>
            <a:off x="311700" y="11439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Às vezes considerado sinônimo de algoritmo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Algoritmo é mais abstrato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Relacionado com projeto de solução do problema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Programa é uma sequência de instruções que especificam como executar uma computação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Concreto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Escrito em uma linguagem de programação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22" name="Google Shape;222;p18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8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Programa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30" name="Google Shape;230;p19"/>
          <p:cNvSpPr txBox="1"/>
          <p:nvPr>
            <p:ph idx="1" type="body"/>
          </p:nvPr>
        </p:nvSpPr>
        <p:spPr>
          <a:xfrm>
            <a:off x="311700" y="11439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Começaremos com programas simples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sem interface gráfica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9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Aulas Anteriores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O que é um computador?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O que há dentro de um computador?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Qual o propósito de um sistema de computação?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Hardware e Software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Algoritmos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</a:rPr>
              <a:t>Hoje: Linguagem Python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Primeiro Código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39" name="Google Shape;239;p20"/>
          <p:cNvSpPr txBox="1"/>
          <p:nvPr>
            <p:ph idx="1" type="body"/>
          </p:nvPr>
        </p:nvSpPr>
        <p:spPr>
          <a:xfrm>
            <a:off x="311600" y="11439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acesse no browser: localhost:5000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0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311700" y="1144000"/>
            <a:ext cx="8520600" cy="28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from flask import Flask </a:t>
            </a: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#importe bibliotecas</a:t>
            </a:r>
            <a:endParaRPr b="1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app = Flask (__name__) </a:t>
            </a: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#iniciar aplicação</a:t>
            </a:r>
            <a:endParaRPr b="1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@app.route(‘/’) </a:t>
            </a: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#criar rota principal</a:t>
            </a:r>
            <a:endParaRPr b="1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 main():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return ‘Alô, mundo’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 __name__ == ‘__main__’: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app.run() </a:t>
            </a:r>
            <a:r>
              <a:rPr b="1" i="0" lang="pt-BR" sz="1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#executa a aplicação</a:t>
            </a:r>
            <a:endParaRPr b="1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Primeiro Código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49" name="Google Shape;249;p21"/>
          <p:cNvSpPr txBox="1"/>
          <p:nvPr>
            <p:ph idx="1" type="body"/>
          </p:nvPr>
        </p:nvSpPr>
        <p:spPr>
          <a:xfrm>
            <a:off x="311700" y="11439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acesse no browser: localhost:5000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50" name="Google Shape;250;p21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1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p21"/>
          <p:cNvSpPr/>
          <p:nvPr/>
        </p:nvSpPr>
        <p:spPr>
          <a:xfrm>
            <a:off x="311700" y="1144000"/>
            <a:ext cx="8520600" cy="289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from flask import Flask #importe bibliotecas</a:t>
            </a:r>
            <a:endParaRPr b="1" i="0" sz="18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app = Flask (__name__) #iniciar aplicação</a:t>
            </a:r>
            <a:endParaRPr b="1" i="0" sz="18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@app.route(‘/’) #criar rota principal</a:t>
            </a:r>
            <a:endParaRPr b="1" i="0" sz="18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 main():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return ‘Alô, mundo’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if __name__ == ‘__main__’:</a:t>
            </a:r>
            <a:endParaRPr b="1" i="0" sz="18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	app.run() #executa a aplicação</a:t>
            </a:r>
            <a:endParaRPr b="1" i="0" sz="1800" u="none" cap="none" strike="noStrike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Primeiro Código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59" name="Google Shape;259;p22"/>
          <p:cNvSpPr txBox="1"/>
          <p:nvPr>
            <p:ph idx="1" type="body"/>
          </p:nvPr>
        </p:nvSpPr>
        <p:spPr>
          <a:xfrm>
            <a:off x="311700" y="11439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Você pode dar qualquer nome para seu programa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É preciso que ele tenha a extensão “.py”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Vamos simplificar e não usar o Flask por enquanto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execute no terminal python alomundo.py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60" name="Google Shape;260;p22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2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311700" y="2400575"/>
            <a:ext cx="8520600" cy="1427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 main():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print('Alô, mundo')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 __name__ == '__main__':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main()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Primeiro Código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69" name="Google Shape;269;p23"/>
          <p:cNvSpPr txBox="1"/>
          <p:nvPr>
            <p:ph idx="1" type="body"/>
          </p:nvPr>
        </p:nvSpPr>
        <p:spPr>
          <a:xfrm>
            <a:off x="311700" y="11439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Quais as saídas se adicionarmos no main?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70" name="Google Shape;270;p23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3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23"/>
          <p:cNvSpPr/>
          <p:nvPr/>
        </p:nvSpPr>
        <p:spPr>
          <a:xfrm>
            <a:off x="311700" y="1781950"/>
            <a:ext cx="8520600" cy="1369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print(‘meu nome é Pedro’)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print(2+3)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print(2*10)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print(2**5)</a:t>
            </a:r>
            <a:endParaRPr b="1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Variáveis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79" name="Google Shape;279;p24"/>
          <p:cNvSpPr txBox="1"/>
          <p:nvPr>
            <p:ph idx="1" type="body"/>
          </p:nvPr>
        </p:nvSpPr>
        <p:spPr>
          <a:xfrm>
            <a:off x="311700" y="11439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Espaços de memória para guardar valores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Para manipulação no programa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Variáveis podem guardar valores de vários tipos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inteiro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float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caractere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String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…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pt-BR" sz="2200">
                <a:solidFill>
                  <a:srgbClr val="FF0000"/>
                </a:solidFill>
              </a:rPr>
              <a:t>“Mesa do bolo”</a:t>
            </a:r>
            <a:endParaRPr sz="22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4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3" name="Google Shape;28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6300" y="2700400"/>
            <a:ext cx="5439750" cy="14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Variáveis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89" name="Google Shape;289;p25"/>
          <p:cNvSpPr txBox="1"/>
          <p:nvPr>
            <p:ph idx="1" type="body"/>
          </p:nvPr>
        </p:nvSpPr>
        <p:spPr>
          <a:xfrm>
            <a:off x="311700" y="11439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Nomes de variáveis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facilitam a manipulação no programa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90" name="Google Shape;290;p25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5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3" name="Google Shape;293;p25"/>
          <p:cNvSpPr/>
          <p:nvPr/>
        </p:nvSpPr>
        <p:spPr>
          <a:xfrm>
            <a:off x="311700" y="2013950"/>
            <a:ext cx="8520600" cy="2796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meu_inteiro = 4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print(meu_inteiro)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meu_float = 3.4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print(meu_float)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meu_caract = 'r'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print(meu_caract)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minha_string = 'minha string'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print(minha_string)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Variáveis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299" name="Google Shape;299;p26"/>
          <p:cNvSpPr txBox="1"/>
          <p:nvPr>
            <p:ph idx="1" type="body"/>
          </p:nvPr>
        </p:nvSpPr>
        <p:spPr>
          <a:xfrm>
            <a:off x="311700" y="11439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Nomes de variáveis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idade = 10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altura = 4.5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item = ‘Livro’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temperatura = -3.8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conceito = ‘A’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00" name="Google Shape;300;p26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6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3" name="Google Shape;30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4850" y="1681447"/>
            <a:ext cx="5454475" cy="14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Variáveis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309" name="Google Shape;309;p28"/>
          <p:cNvSpPr txBox="1"/>
          <p:nvPr>
            <p:ph idx="1" type="body"/>
          </p:nvPr>
        </p:nvSpPr>
        <p:spPr>
          <a:xfrm>
            <a:off x="311700" y="11439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</a:rPr>
              <a:t>Regras para nomes de variáveis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Podem conter letras e números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8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311700" y="2187275"/>
            <a:ext cx="8520600" cy="1369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nome1 = 'bob'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nome2 = 'carlos'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idade1abc = 5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nome_completo = 'josé da silva'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Variáveis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319" name="Google Shape;319;p27"/>
          <p:cNvSpPr txBox="1"/>
          <p:nvPr>
            <p:ph idx="1" type="body"/>
          </p:nvPr>
        </p:nvSpPr>
        <p:spPr>
          <a:xfrm>
            <a:off x="311700" y="11439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Quando o computador encontra uma instrução de criação de variável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Ele reserva um espaço de memória para aquela variável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Guarda o valor atribuído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Variável pode ter </a:t>
            </a:r>
            <a:r>
              <a:rPr lang="pt-BR" sz="2200">
                <a:solidFill>
                  <a:srgbClr val="FF0000"/>
                </a:solidFill>
              </a:rPr>
              <a:t>quase </a:t>
            </a:r>
            <a:r>
              <a:rPr lang="pt-BR" sz="2200">
                <a:solidFill>
                  <a:schemeClr val="lt1"/>
                </a:solidFill>
              </a:rPr>
              <a:t>qualquer nome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É interessante que seja um nome significativo para a lógica do programa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Existem regras para nomeação de variáveis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20" name="Google Shape;320;p27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7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Variáveis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328" name="Google Shape;328;p29"/>
          <p:cNvSpPr txBox="1"/>
          <p:nvPr>
            <p:ph idx="1" type="body"/>
          </p:nvPr>
        </p:nvSpPr>
        <p:spPr>
          <a:xfrm>
            <a:off x="311700" y="11439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</a:rPr>
              <a:t>Regras para nomes de variáveis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Precisa começar com letra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~$ SyntaxError: invalid syntax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29" name="Google Shape;329;p29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9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311700" y="2187275"/>
            <a:ext cx="8520600" cy="667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1nome = 'ana' #ERRO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Aulas Anteriores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O que é um computador?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O que há dentro de um computador?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Qual o propósito de um sistema de computação?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Hardware e Software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Algoritmos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</a:rPr>
              <a:t>Hoje: Linguagem Python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Variáveis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338" name="Google Shape;338;p30"/>
          <p:cNvSpPr txBox="1"/>
          <p:nvPr>
            <p:ph idx="1" type="body"/>
          </p:nvPr>
        </p:nvSpPr>
        <p:spPr>
          <a:xfrm>
            <a:off x="311700" y="11439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</a:rPr>
              <a:t>Regras para nomes de variáveis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Existem algumas palavras reservadas que não podem ser 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39" name="Google Shape;339;p30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0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2" name="Google Shape;34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7100" y="2473850"/>
            <a:ext cx="5756700" cy="17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Entradas do Usuário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348" name="Google Shape;348;p31"/>
          <p:cNvSpPr txBox="1"/>
          <p:nvPr>
            <p:ph idx="1" type="body"/>
          </p:nvPr>
        </p:nvSpPr>
        <p:spPr>
          <a:xfrm>
            <a:off x="311700" y="11439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Uma tarefa muito comum dos programas é receber entradas do usuário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Uma forma de interagir como o programa é digitando entradas por meio do teclado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Recebendo uma string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49" name="Google Shape;349;p31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1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Google Shape;352;p31"/>
          <p:cNvSpPr/>
          <p:nvPr/>
        </p:nvSpPr>
        <p:spPr>
          <a:xfrm>
            <a:off x="311600" y="3383275"/>
            <a:ext cx="8520600" cy="1369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nome = input('Digite seu nome: ')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print(nome)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Entradas do Usuário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358" name="Google Shape;358;p32"/>
          <p:cNvSpPr txBox="1"/>
          <p:nvPr>
            <p:ph idx="1" type="body"/>
          </p:nvPr>
        </p:nvSpPr>
        <p:spPr>
          <a:xfrm>
            <a:off x="311700" y="11439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Recebendo valor numérico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59" name="Google Shape;359;p32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2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2" name="Google Shape;362;p32"/>
          <p:cNvSpPr/>
          <p:nvPr/>
        </p:nvSpPr>
        <p:spPr>
          <a:xfrm>
            <a:off x="311700" y="1778725"/>
            <a:ext cx="8520600" cy="1369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idade = int(input('Digite sua idade: '))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print(idade)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nota = float(input('Digite a nota: '))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print(nota)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Entradas do Usuário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368" name="Google Shape;368;p33"/>
          <p:cNvSpPr txBox="1"/>
          <p:nvPr>
            <p:ph idx="1" type="body"/>
          </p:nvPr>
        </p:nvSpPr>
        <p:spPr>
          <a:xfrm>
            <a:off x="311700" y="11439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Programa para calcular a área do retângulo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69" name="Google Shape;369;p33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3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2" name="Google Shape;372;p33"/>
          <p:cNvSpPr/>
          <p:nvPr/>
        </p:nvSpPr>
        <p:spPr>
          <a:xfrm>
            <a:off x="311700" y="1778725"/>
            <a:ext cx="8520600" cy="1369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lado1 = int(input('Digite lado 1: '))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lado2 = int(input('Digite lado 2: '))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area = lado1*lado2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print('A área do retângulo é',area)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Entradas do Usuário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378" name="Google Shape;378;p34"/>
          <p:cNvSpPr txBox="1"/>
          <p:nvPr>
            <p:ph idx="1" type="body"/>
          </p:nvPr>
        </p:nvSpPr>
        <p:spPr>
          <a:xfrm>
            <a:off x="311700" y="11439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Programa para calcular a média do aluno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79" name="Google Shape;379;p34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4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2" name="Google Shape;382;p34"/>
          <p:cNvSpPr/>
          <p:nvPr/>
        </p:nvSpPr>
        <p:spPr>
          <a:xfrm>
            <a:off x="311700" y="1778725"/>
            <a:ext cx="8520600" cy="1369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nota1 = float(input(‘digite nota 1: ’))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nota2 = float(input(‘digite nota 2: ’))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media = (nota1+nota2)/2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print(media)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Comandos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388" name="Google Shape;388;p35"/>
          <p:cNvSpPr txBox="1"/>
          <p:nvPr>
            <p:ph idx="1" type="body"/>
          </p:nvPr>
        </p:nvSpPr>
        <p:spPr>
          <a:xfrm>
            <a:off x="311700" y="11439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Instruções que o computador consegue executar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Vimos alguns: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Atribuição: atribuir valores a variáveis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Exibir na tela: print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Entrada do usuário: input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Programas são compostos por um conjunto de comandos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89" name="Google Shape;389;p35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5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Comandos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397" name="Google Shape;397;p36"/>
          <p:cNvSpPr txBox="1"/>
          <p:nvPr>
            <p:ph idx="1" type="body"/>
          </p:nvPr>
        </p:nvSpPr>
        <p:spPr>
          <a:xfrm>
            <a:off x="311700" y="11439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Programa que tem duas variáveis e calcula e imprime na tela a soma entre elas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98" name="Google Shape;398;p36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6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1" name="Google Shape;401;p36"/>
          <p:cNvSpPr/>
          <p:nvPr/>
        </p:nvSpPr>
        <p:spPr>
          <a:xfrm>
            <a:off x="311700" y="2235925"/>
            <a:ext cx="8520600" cy="1369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 = 5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 = 8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soma = a + b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print(soma)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Comandos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407" name="Google Shape;407;p37"/>
          <p:cNvSpPr txBox="1"/>
          <p:nvPr>
            <p:ph idx="1" type="body"/>
          </p:nvPr>
        </p:nvSpPr>
        <p:spPr>
          <a:xfrm>
            <a:off x="311700" y="11439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Programa que tem duas variáveis e calcula e imprime na tela a soma entre elas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7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11700" y="2235925"/>
            <a:ext cx="8520600" cy="1369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 = int(input('digite o primeiro valor: '))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 = int(input('digite o segundo valor: '))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 (a + b)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Operadores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417" name="Google Shape;417;p38"/>
          <p:cNvSpPr txBox="1"/>
          <p:nvPr>
            <p:ph idx="1" type="body"/>
          </p:nvPr>
        </p:nvSpPr>
        <p:spPr>
          <a:xfrm>
            <a:off x="311700" y="11439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Símbolos utilizados para construção de expressões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Aritméticos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+, –, *, /, //, **,%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Lógicos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and, or, not, ==, !=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8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Operadores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426" name="Google Shape;426;p39"/>
          <p:cNvSpPr txBox="1"/>
          <p:nvPr>
            <p:ph idx="1" type="body"/>
          </p:nvPr>
        </p:nvSpPr>
        <p:spPr>
          <a:xfrm>
            <a:off x="311700" y="11439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Símbolos utilizados para construção de expressões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Aritméticos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+, –, *, /, //, **,%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Lógicos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and, or, not, ==, !=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9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Introdução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Programar é: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Comunicar com o computador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Passar instruções sobre como resolver problemas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Projetar solução para um problema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O computador é responsável por executar a solução projetada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É preciso que as partes se entendam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Exercícios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435" name="Google Shape;435;p40"/>
          <p:cNvSpPr txBox="1"/>
          <p:nvPr>
            <p:ph idx="1" type="body"/>
          </p:nvPr>
        </p:nvSpPr>
        <p:spPr>
          <a:xfrm>
            <a:off x="311700" y="11439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Programa para calcular a área de um triângulo retângulo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entradas: base e altura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Programa para converter temperatura de Farenheit para Celcius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entrada: temperatura em Celsius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Programa para converter dolar para real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entradas: valor e taxa de câmbio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Programa para calcular área de uma circunferência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entrada: raio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436" name="Google Shape;436;p40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0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Exercícios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444" name="Google Shape;444;p41"/>
          <p:cNvSpPr txBox="1"/>
          <p:nvPr>
            <p:ph idx="1" type="body"/>
          </p:nvPr>
        </p:nvSpPr>
        <p:spPr>
          <a:xfrm>
            <a:off x="311700" y="114398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Programa para calcular o volume de um cilindro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entradas: raio e altura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Programa que calcula o pagamento com atraso de um boleto bancário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O valor final a ser pago é dado por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Total = valor + multa + (valor*juros*dias)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Sabendo que a multa é de 2 e a taxa de juros é de 0,05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445" name="Google Shape;445;p41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1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2"/>
          <p:cNvSpPr txBox="1"/>
          <p:nvPr>
            <p:ph type="ctrTitle"/>
          </p:nvPr>
        </p:nvSpPr>
        <p:spPr>
          <a:xfrm>
            <a:off x="510450" y="1462925"/>
            <a:ext cx="81231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Algoritmos e Programação de Computadores</a:t>
            </a:r>
            <a:endParaRPr sz="12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320"/>
              <a:t>Aula 03 - Python</a:t>
            </a:r>
            <a:endParaRPr sz="4320"/>
          </a:p>
        </p:txBody>
      </p:sp>
      <p:sp>
        <p:nvSpPr>
          <p:cNvPr id="453" name="Google Shape;453;p42"/>
          <p:cNvSpPr txBox="1"/>
          <p:nvPr>
            <p:ph idx="1" type="subTitle"/>
          </p:nvPr>
        </p:nvSpPr>
        <p:spPr>
          <a:xfrm>
            <a:off x="510450" y="3182325"/>
            <a:ext cx="81231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Prof. Dr. Rodolfo Carneiro Cavalcante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rodolfo.cavalcante@arapiraca.ufal.br</a:t>
            </a:r>
            <a:endParaRPr/>
          </a:p>
        </p:txBody>
      </p:sp>
      <p:pic>
        <p:nvPicPr>
          <p:cNvPr id="454" name="Google Shape;45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175" y="221775"/>
            <a:ext cx="463882" cy="806477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2"/>
          <p:cNvSpPr/>
          <p:nvPr/>
        </p:nvSpPr>
        <p:spPr>
          <a:xfrm>
            <a:off x="6664450" y="221775"/>
            <a:ext cx="2271600" cy="80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Google Shape;45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900" y="336200"/>
            <a:ext cx="2097001" cy="622549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2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Introdução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Solução de problemas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Pensar criativamente sobre como o problema deve ser resolvido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Solução deve ser expressa de forma clara e precisa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Para programar é preciso combinar uma linguagem  comum entre programador e máquina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Introdução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Centenas de linguagens de programação já foram criadas desde que o computador eletrônico foi inventado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Algumas nem existem mais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Linguagens famosas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Python, C, C++, Java, Javascript, PHP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6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Python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14" name="Google Shape;11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Python é uma linguagem muito simples de se entender por humanos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Nome faz referência ao grupo humorístico inglês “Monty Python”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Utilizada em vários projetos importantes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7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8" name="Google Shape;11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875" y="3584900"/>
            <a:ext cx="1906286" cy="6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33118" y="3350850"/>
            <a:ext cx="1537749" cy="9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7524" y="3515629"/>
            <a:ext cx="1726950" cy="9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56125" y="3584900"/>
            <a:ext cx="968775" cy="9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Python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Linguagem de alto nível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Mais próxima do programador do que da máquina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Similar ao inglês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Sintaxe clara e concisa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Favorece a legibilidade do código-fonte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Linguagem de propósito geral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</a:pPr>
            <a:r>
              <a:rPr lang="pt-BR" sz="2200">
                <a:solidFill>
                  <a:schemeClr val="lt1"/>
                </a:solidFill>
              </a:rPr>
              <a:t>Menos linhas de código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Portável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Orientada a Objetos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8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311700" y="226700"/>
            <a:ext cx="85206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Python</a:t>
            </a:r>
            <a:endParaRPr sz="3420">
              <a:solidFill>
                <a:schemeClr val="lt1"/>
              </a:solidFill>
            </a:endParaRPr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</a:rPr>
              <a:t>Tipos de aplicação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aplicações da Web: Django, Flask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desenvolvimento de software de modo geral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automação de testes de software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pt-BR" sz="2200">
                <a:solidFill>
                  <a:schemeClr val="lt1"/>
                </a:solidFill>
              </a:rPr>
              <a:t>ciência de dados e machine learning (ML)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37" name="Google Shape;137;p9"/>
          <p:cNvSpPr/>
          <p:nvPr/>
        </p:nvSpPr>
        <p:spPr>
          <a:xfrm>
            <a:off x="348875" y="907475"/>
            <a:ext cx="4345200" cy="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221" y="159175"/>
            <a:ext cx="784075" cy="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9"/>
          <p:cNvSpPr txBox="1"/>
          <p:nvPr/>
        </p:nvSpPr>
        <p:spPr>
          <a:xfrm>
            <a:off x="-100" y="481047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Curso de Ciência da Computação - UFAL Arapiraca - Prof. Dr. Rodolfo Carneiro</a:t>
            </a:r>
            <a:endParaRPr b="0" i="0" sz="10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