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Proxima Nova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roximaNova-italic.fntdata"/><Relationship Id="rId12" Type="http://schemas.openxmlformats.org/officeDocument/2006/relationships/slide" Target="slides/slide7.xml"/><Relationship Id="rId34" Type="http://schemas.openxmlformats.org/officeDocument/2006/relationships/font" Target="fonts/ProximaNova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ProximaNova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b6e37ae4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5b6e37ae4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5b6e37ae4a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5b6e37ae4a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5b6e37ae4a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5b6e37ae4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5b6e37ae4a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5b6e37ae4a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5b836b72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5b836b72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5b836b727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5b836b727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5b836b727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5b836b727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5b836b727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5b836b727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5b836b727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5b836b727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5b836b727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5b836b727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5b6e37ae4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5b6e37ae4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5b836b727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5b836b727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5b836b727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5b836b727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5b836b727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5b836b727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5b836b727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5b836b727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5b836b727c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5b836b727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5b836b727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5b836b727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5b836b727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5b836b727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e444027254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e444027254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b6e37ae4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b6e37ae4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5b6e37ae4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5b6e37ae4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5b6e37ae4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5b6e37ae4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b6e37ae4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b6e37ae4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b6e37ae4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5b6e37ae4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5b6e37ae4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5b6e37ae4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b6e37ae4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5b6e37ae4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462925"/>
            <a:ext cx="8123100" cy="123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81147"/>
              <a:buNone/>
            </a:pPr>
            <a:r>
              <a:rPr lang="pt-BR" sz="1220"/>
              <a:t>Algoritmos e Programação de Computadores</a:t>
            </a:r>
            <a:endParaRPr sz="1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pt-BR" sz="4320"/>
              <a:t>Aula 05 - Estruturas de Repetição</a:t>
            </a:r>
            <a:endParaRPr sz="432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25"/>
            <a:ext cx="8123100" cy="11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Dr. Rodolfo Carneiro Cavalcante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rodolfo.cavalcante@arapiraca.ufal.br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Universidade Federal de Alagoas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Campus de Arapiraca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175" y="221775"/>
            <a:ext cx="463882" cy="806477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/>
          <p:nvPr/>
        </p:nvSpPr>
        <p:spPr>
          <a:xfrm>
            <a:off x="6664450" y="221775"/>
            <a:ext cx="2271600" cy="80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2900" y="336200"/>
            <a:ext cx="2097001" cy="62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Laço For</a:t>
            </a:r>
            <a:endParaRPr sz="342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E</a:t>
            </a:r>
            <a:r>
              <a:rPr lang="pt-BR" sz="2200">
                <a:solidFill>
                  <a:schemeClr val="lt1"/>
                </a:solidFill>
              </a:rPr>
              <a:t>x: somar elementos de uma lista de inteiros</a:t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46" name="Google Shape;146;p22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2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9" name="Google Shape;149;p22"/>
          <p:cNvSpPr/>
          <p:nvPr/>
        </p:nvSpPr>
        <p:spPr>
          <a:xfrm>
            <a:off x="744025" y="2009638"/>
            <a:ext cx="7461900" cy="1685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listaNum = [2,3,4,5,6,7]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soma = 0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for n in listaNum: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	soma = soma + n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print (soma)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Laço For</a:t>
            </a:r>
            <a:endParaRPr sz="342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Ex: somar </a:t>
            </a:r>
            <a:r>
              <a:rPr lang="pt-BR" sz="2200">
                <a:solidFill>
                  <a:schemeClr val="lt1"/>
                </a:solidFill>
              </a:rPr>
              <a:t>elementos pares em uma lista de inteiros</a:t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56" name="Google Shape;156;p23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Laços de Repetição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For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Ex: somar elementos pares em uma lista de inteiros</a:t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65" name="Google Shape;165;p24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4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8" name="Google Shape;168;p24"/>
          <p:cNvSpPr/>
          <p:nvPr/>
        </p:nvSpPr>
        <p:spPr>
          <a:xfrm>
            <a:off x="744025" y="2317625"/>
            <a:ext cx="7461900" cy="2251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listaNum = [2,3,4,5,6,7]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soma = 0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for n in listaNum: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	if(n%2 == 0):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		soma = soma + n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print(soma)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Laço For</a:t>
            </a:r>
            <a:endParaRPr sz="342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Exercícios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Calcular a média de uma lista de inteiros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Buscar um elemento em uma lista de inteiros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Verificar se uma lista é subconjunto de outra lista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Calcular IMC de uma lista de pessoas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Calcular o desconto de imposto de renda de uma lista de funcionários</a:t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5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Laço While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183" name="Google Shape;18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Em alguns casos o número de repetições é determinado por uma condição que não é dada por uma contagem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Enquanto a condição for verdadeira, o laço se repete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Estrutura</a:t>
            </a:r>
            <a:endParaRPr sz="22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enquanto (condicao) faca</a:t>
            </a:r>
            <a:endParaRPr sz="2200">
              <a:solidFill>
                <a:schemeClr val="lt1"/>
              </a:solidFill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comandos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O laço será repetido enquanto a condição é verdadeira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84" name="Google Shape;184;p26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6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Laço While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Sintaxe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93" name="Google Shape;193;p27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7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6" name="Google Shape;196;p27"/>
          <p:cNvSpPr/>
          <p:nvPr/>
        </p:nvSpPr>
        <p:spPr>
          <a:xfrm>
            <a:off x="744025" y="2009649"/>
            <a:ext cx="7461900" cy="1019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while (condição):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	comandos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Laço While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202" name="Google Shape;20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Ex: verificar se existe um valor n em um conjunto de inteiros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203" name="Google Shape;203;p28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8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Laço While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211" name="Google Shape;21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Ex: verificar se existe um valor n em um conjunto de inteiros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212" name="Google Shape;212;p29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9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5" name="Google Shape;215;p29"/>
          <p:cNvSpPr/>
          <p:nvPr/>
        </p:nvSpPr>
        <p:spPr>
          <a:xfrm>
            <a:off x="744025" y="1651400"/>
            <a:ext cx="7461900" cy="2963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lista = [1, 3, 8, 4, 6, 10, 8]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n = 6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i = 0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while(i&lt;len(lista) and lista[n]!=c):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	i = i+1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if(i == len(lista)):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	print('nao achou')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	print('achou na posicao: ', i)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Laço While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221" name="Google Shape;22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Ex: verificar se a soma dos valores de um conjunto é maior que n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222" name="Google Shape;222;p30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0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Laço While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230" name="Google Shape;23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Ex: verificar se a soma dos valores de um conjunto é maior que n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231" name="Google Shape;231;p31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1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4" name="Google Shape;234;p31"/>
          <p:cNvSpPr/>
          <p:nvPr/>
        </p:nvSpPr>
        <p:spPr>
          <a:xfrm>
            <a:off x="744025" y="1991100"/>
            <a:ext cx="7461900" cy="3076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lista = [1, 3, 8, 4, 6, 10, 8]</a:t>
            </a:r>
            <a:endParaRPr sz="1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n = 25</a:t>
            </a:r>
            <a:endParaRPr sz="1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i = 0</a:t>
            </a:r>
            <a:endParaRPr sz="1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soma = 0</a:t>
            </a:r>
            <a:endParaRPr sz="1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while(i&lt;len(lista) and soma&lt;=n):</a:t>
            </a:r>
            <a:endParaRPr sz="1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	soma = soma + lista[i]</a:t>
            </a:r>
            <a:endParaRPr sz="1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	i = i+1</a:t>
            </a:r>
            <a:endParaRPr sz="1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if(i == len(lista)):</a:t>
            </a:r>
            <a:endParaRPr sz="1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	print('nao')</a:t>
            </a:r>
            <a:endParaRPr sz="1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 sz="1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	print('sim')</a:t>
            </a:r>
            <a:endParaRPr sz="1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Laços de Repetição</a:t>
            </a:r>
            <a:endParaRPr sz="4420">
              <a:solidFill>
                <a:schemeClr val="lt1"/>
              </a:solidFill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Repetições são parte fundamental dos algoritmos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Tipicamente precisamos processar um conjunto de dados de forma repetitiva padrão de comportamento que deve se repetir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Ex: dar aumento de salário em 5% para todo funcionário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Adicionar a porcentagem ao salário de cada um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Laço While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240" name="Google Shape;24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Ex: verificar se existe uma letra em uma palavra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241" name="Google Shape;241;p32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2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Laço While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249" name="Google Shape;24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Ex: verificar se existe uma letra em uma palavra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250" name="Google Shape;250;p33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3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3" name="Google Shape;253;p33"/>
          <p:cNvSpPr/>
          <p:nvPr/>
        </p:nvSpPr>
        <p:spPr>
          <a:xfrm>
            <a:off x="744025" y="1733675"/>
            <a:ext cx="7461900" cy="3076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palavra = 'algoritmo'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i = 0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 = 'i'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while i &lt; len(palavra) and palavra[i] != c: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	i+=1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if i == len(palavra):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	print('não existe')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	print('existe')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4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Exercícios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259" name="Google Shape;25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1. Faça um programa que recebe um número e calcula o fatorial desse número ‘’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2. Faça um programa que conta o número de valores negativos em um conjunto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3. Faça um programa que recebe um conjunto de inteiros e imprime os valores que estão abaixo da média do conjunto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260" name="Google Shape;260;p34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4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5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Exercícios</a:t>
            </a:r>
            <a:endParaRPr sz="342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268" name="Google Shape;26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4. Faça um programa que recebe um conjunto de inteiros e calcula a amplitude do conjunto.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5</a:t>
            </a:r>
            <a:r>
              <a:rPr lang="pt-BR" sz="2200">
                <a:solidFill>
                  <a:schemeClr val="lt1"/>
                </a:solidFill>
              </a:rPr>
              <a:t>. Faça um programa que recebe um conjunto de inteiros e verifica se existe algum número negativo no conjunto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6. Faça um programa que recebe um conjunto de inteiros e um valor n e verifica se existe algum número com valor maior que n no conjunto 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269" name="Google Shape;269;p35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0" name="Google Shape;27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5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Exercícios</a:t>
            </a:r>
            <a:endParaRPr sz="342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277" name="Google Shape;27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7.</a:t>
            </a:r>
            <a:r>
              <a:rPr lang="pt-BR" sz="2200">
                <a:solidFill>
                  <a:schemeClr val="lt1"/>
                </a:solidFill>
              </a:rPr>
              <a:t> Faça um programa que recebe um conjunto de inteiros e um valor n e indica qual o valor mais próximo de n no conjunto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8. Algoritmo que recebe uma palavra e imprime o reverso dessa palavra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9. Algoritmo que recebe uma palavra e um caractere e conta as ocorrências do caractere na palavra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10. Algoritmo que recebe uma palavra e conta quantas vogais há na palavra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278" name="Google Shape;278;p36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6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Exercícios</a:t>
            </a:r>
            <a:endParaRPr sz="342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286" name="Google Shape;286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11. Algoritmo que recebe um conjunto de inteiros e dois números e verifica se estes dois números ocorrem em sequência no conjunto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Ex: lista = [1, 3, 5, 8, 6, 7, 4], n1 = 5 e n2 = 8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12. Algoritmo que recebe dois conjuntos de inteiros A e B de tamanho n e calcula a distância euclidiana entre esses conjuntos. A distância euclidiana é dada por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D(A,B) = √(A[1] – B[1])² + (A[2] - B[2])² + … + (A[n] - B[n])²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287" name="Google Shape;287;p37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8" name="Google Shape;28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7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90" name="Google Shape;290;p37"/>
          <p:cNvCxnSpPr/>
          <p:nvPr/>
        </p:nvCxnSpPr>
        <p:spPr>
          <a:xfrm flipH="1" rot="10800000">
            <a:off x="1622373" y="4072368"/>
            <a:ext cx="5218500" cy="18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8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Exercícios</a:t>
            </a:r>
            <a:endParaRPr sz="342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296" name="Google Shape;296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13. Implemente um algoritmo para a Cifra de César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Texto:  a ligeira raposa marrom saltou sobre o cachorro cansado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chave = 3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Cifra: D OLJHLUD UDSRVD PDUURP VDOWRX VREUH R FDFKRUUR FDQVDGR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297" name="Google Shape;297;p38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8" name="Google Shape;29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8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00" name="Google Shape;30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2675" y="1697000"/>
            <a:ext cx="3623602" cy="15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9"/>
          <p:cNvSpPr txBox="1"/>
          <p:nvPr>
            <p:ph type="ctrTitle"/>
          </p:nvPr>
        </p:nvSpPr>
        <p:spPr>
          <a:xfrm>
            <a:off x="510450" y="1462925"/>
            <a:ext cx="8123100" cy="123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81147"/>
              <a:buNone/>
            </a:pPr>
            <a:r>
              <a:rPr lang="pt-BR" sz="1220"/>
              <a:t>Algoritmos e Programação de Computadores</a:t>
            </a:r>
            <a:endParaRPr sz="1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pt-BR" sz="4320"/>
              <a:t>Aula 05 - Estruturas de Repetição</a:t>
            </a:r>
            <a:endParaRPr sz="4320"/>
          </a:p>
        </p:txBody>
      </p:sp>
      <p:sp>
        <p:nvSpPr>
          <p:cNvPr id="306" name="Google Shape;306;p39"/>
          <p:cNvSpPr txBox="1"/>
          <p:nvPr>
            <p:ph idx="1" type="subTitle"/>
          </p:nvPr>
        </p:nvSpPr>
        <p:spPr>
          <a:xfrm>
            <a:off x="510450" y="3182325"/>
            <a:ext cx="8123100" cy="11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Dr. Rodolfo Carneiro Cavalcante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rodolfo.cavalcante@arapiraca.ufal.br</a:t>
            </a:r>
            <a:endParaRPr/>
          </a:p>
        </p:txBody>
      </p:sp>
      <p:pic>
        <p:nvPicPr>
          <p:cNvPr id="307" name="Google Shape;30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175" y="221775"/>
            <a:ext cx="463882" cy="806477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9"/>
          <p:cNvSpPr/>
          <p:nvPr/>
        </p:nvSpPr>
        <p:spPr>
          <a:xfrm>
            <a:off x="6664450" y="221775"/>
            <a:ext cx="2271600" cy="80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9" name="Google Shape;30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2900" y="336200"/>
            <a:ext cx="2097001" cy="622549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9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Laços de Repetição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As estruturas de repetição são bastante frequentes na programação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Em python os loops são codificados por meio de dois comandos: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for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while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Laço For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Laço com um número fixo e pré-determinado de repetições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Tipicamente o número de repetições está atrelado a uma variável de iteração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O incremento na variável de iteração é automático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Laço For</a:t>
            </a:r>
            <a:endParaRPr sz="342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Ex: para somar os números de 0 a 100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754800" y="1996125"/>
            <a:ext cx="7461900" cy="1432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soma = 0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for n in range(101):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	soma = soma + n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	print (soma)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Laço For</a:t>
            </a:r>
            <a:endParaRPr sz="342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Ex: para imprimir os números de 0 a 100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0" name="Google Shape;110;p18"/>
          <p:cNvSpPr/>
          <p:nvPr/>
        </p:nvSpPr>
        <p:spPr>
          <a:xfrm>
            <a:off x="754800" y="2214825"/>
            <a:ext cx="7461900" cy="731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for n in range(0,101):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	print(n)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Laço For</a:t>
            </a:r>
            <a:endParaRPr sz="342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Ex: </a:t>
            </a:r>
            <a:r>
              <a:rPr lang="pt-BR" sz="2200">
                <a:solidFill>
                  <a:schemeClr val="lt1"/>
                </a:solidFill>
              </a:rPr>
              <a:t>para imprimir os números pares entre 0 e 100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0" name="Google Shape;120;p19"/>
          <p:cNvSpPr/>
          <p:nvPr/>
        </p:nvSpPr>
        <p:spPr>
          <a:xfrm>
            <a:off x="754800" y="2214825"/>
            <a:ext cx="7461900" cy="731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for n in range(0,101,2):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	print(n)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Laço For</a:t>
            </a:r>
            <a:endParaRPr sz="342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Caso esteja manipulando elementos em uma coleção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for elem in lista: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Ex: imprimir elementos em uma lista de inteiros</a:t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27" name="Google Shape;127;p20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0" name="Google Shape;130;p20"/>
          <p:cNvSpPr/>
          <p:nvPr/>
        </p:nvSpPr>
        <p:spPr>
          <a:xfrm>
            <a:off x="756150" y="2799725"/>
            <a:ext cx="7461900" cy="1108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listaNum = [2,3,4,5,6,7]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for n in listaNum: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	print(n)</a:t>
            </a:r>
            <a:endParaRPr sz="2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Laço For</a:t>
            </a:r>
            <a:endParaRPr sz="342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Ex: somar elementos de uma lista de inteiros</a:t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37" name="Google Shape;137;p21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