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d9cd67a8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d9cd67a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d9cd67a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d9cd67a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d9cd67a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d9cd67a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d9cd67a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d9cd67a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9cd67a8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d9cd67a8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9cd67a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d9cd67a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9cd67a8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d9cd67a8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d9cd67a8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d9cd67a8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d9cd67a8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d9cd67a8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d9cd67a8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d9cd67a8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6e37ae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6e37ae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d9cd67a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d9cd67a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d9cd67a8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d9cd67a8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d9cd67a8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d9cd67a8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d9cd67a8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d9cd67a8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d9cd67a8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d9cd67a8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9cd67a8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d9cd67a8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d9cd67a8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d9cd67a8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d9cd67a8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d9cd67a8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44402725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44402725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d9cd67a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d9cd67a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d9cd67a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d9cd67a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d9cd67a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d9cd67a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d9cd67a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d9cd67a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9cd67a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9cd67a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b6e37ae4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b6e37ae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d9cd67a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d9cd67a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06 - Funções</a:t>
            </a:r>
            <a:endParaRPr sz="4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Alagoas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Campus de Arapiraca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Soma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Subtração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904925" y="1772150"/>
            <a:ext cx="7461900" cy="87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soma(a, b):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841050" y="3334950"/>
            <a:ext cx="7461900" cy="87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subtracao(a, b):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a - b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Multiplicação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Divisão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904925" y="1772150"/>
            <a:ext cx="7461900" cy="87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multiplicacao(a, b):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b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841050" y="3334950"/>
            <a:ext cx="7461900" cy="87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divisao(a, b):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a / b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Chamando as funções no programa principal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841050" y="1744675"/>
            <a:ext cx="7461900" cy="317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from calculadora import *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umero1 = 3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umero2 = 5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sum = soma(numero1, numero2)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print(sum)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print(subtracao(numero1, numero2))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print(multiplicacao(numero1, sum))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print(divisao(sum,multiplicacao(numero1, sum)))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Divisão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problema quando b é igual a 0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Divisão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problema quando b é igual a 0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841050" y="2278075"/>
            <a:ext cx="7461900" cy="170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divisao(a, b):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if b == 0: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return None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a / b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Valor de retorno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Uma função pode retornar um valor após sua execução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Esse valor de retorno será enviado para o ponto onde a função foi invocada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Pode ser utilizado pelo código que invoca a função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Basta utilizar o comando return valor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Vantagens do uso de funções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Agrupar instruções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Lógica das tarefas centralizadas em um único lugar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Evitar reescrita de código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Facilitar manutenção de código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Cálculo de imposto de renda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Todo mês uma empresa precisa calcular quanto de imposto de renda de seus funcionários irá repassar para a receita federal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Regras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 o funcionário ganha até R$ 1500,00 ele está isento de pagar imposto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 ganha acima disso, precisa pagar 27% de imposto sobre o salário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Agrupar instruções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Lógica das tarefas centralizadas em um único lugar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Evitar reescrita de código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Facilitar manutenção de código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Cálculo de imposto de renda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Crie uma lista de salários de funcionários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Calcule o imposto de renda para cada funcionário na lista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Cálculo de imposto de renda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841050" y="1600250"/>
            <a:ext cx="7461900" cy="341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calcularImposto(salario):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if salario &lt;= 1500: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		imposto = 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imposto = 0.27*salario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imposto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lista_salarios = [1200, 1350, 1800, 1200, 2500, 3400, 4500, 2300]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salario in salarios: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print(calcularImposto(salario))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Introdução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Até agora temos realizado algumas chamadas de função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print(argumentos)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len(lista)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lista.append(argumentos)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int(3,99)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float(‘3,14159’)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Cálculo de imposto de renda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 a lógica de negócio mudar, basta alterar a função de cálculo do imposto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Digamos que a isenção agora é somente para quem ganha até R$ 1000,00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 a alíquota do imposto passou a ser 32%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Faça a alteração no código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Cálculo de imposto de renda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841050" y="1600250"/>
            <a:ext cx="7461900" cy="341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calcularImposto(salario):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if salario &lt;= 1500: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		imposto = 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imposto = 0.32*salario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imposto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lista_salarios = [1200, 1350, 1800, 1200, 2500, 3400, 4500, 2300]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salario in salarios: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print(calcularImposto(salario))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</a:t>
            </a:r>
            <a:r>
              <a:rPr lang="pt-BR" sz="2200">
                <a:solidFill>
                  <a:schemeClr val="lt1"/>
                </a:solidFill>
              </a:rPr>
              <a:t>Cálculo do salário de funcionários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Uma empresa precisa calcular o pagamento de seus funcionários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Todo mês são contadas as horas trabalhadas por cada funcionário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Cada funcionário tem um valor a ser pago por hora trabalhada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 a quantidade de horas trabalhadas excede 40 horas então é preciso calcular hora extra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valor da hora extra é 1.5 vezes a hora comum de trabalho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 função deve receber a quantidade de horas e o valor da hora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425975" y="1107500"/>
            <a:ext cx="8320500" cy="3909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calcularSalario(horas,valor_hora):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salario = 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if horas &lt;= 40: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salario = horas*valor_hora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salario = 40*valor_hora + (horas-40)*(1.5*valor_hora)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horas_trabalhadas = [45,32,28,50,55,60,40,30]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valor_hora = 40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hora in horas_trabalhadas: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print(calcularSalario(hora,valor_hora))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1. Escreva um programa que possui uma função “maior”, que recebe uma lista e devolve o maior elemento na lista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2. Escreva um programa que possui uma função que recebe uma lista e um valor e verifica se existe o valor na lista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3. Escreva um programa que possui uma função que recebe uma lista e diz qual a soma máxima entre dois elementos da lista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4. Faça um algoritmo que copie o conteúdo de uma lista para outra, eliminando valores repetidos. Implemente funções para isso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5. Um professor teve uma ideia de como avaliar seus alunos em uma atividade que vale entre 0 e 10 de modo a incentivar a competição entre os alunos. Quem tirar a maior nota terá 10. Quem tirar a menor nota, terá 0. As outras notas serão algo entre 0 e 10 da seguinte forma:</a:t>
            </a:r>
            <a:endParaRPr sz="22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Nota = ((nota-min)/(max – min))*10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Faça um programa para calcular as notas dos alunos segundo essa regra, utilizando funções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6. Um a palavra A é dita uma permutação de uma palavra B se os caracteres de A formam uma permutação dos caracteres de B</a:t>
            </a:r>
            <a:endParaRPr sz="22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amor é uma permutação de roma</a:t>
            </a:r>
            <a:endParaRPr sz="22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metro é uma permutação de morte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Faça uma função permutação que recebe duas palavras e verifica se uma é permutação da outra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7. Faça um programa que tenha duas funções, uma para calcular a média e outra para calcular a variância de um conjunto de números.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8. Faça um programa que recebe duas palavras A e B e verifica se B é uma substring de A.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675" y="3281325"/>
            <a:ext cx="5094326" cy="17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06 - Funções</a:t>
            </a:r>
            <a:endParaRPr sz="4320"/>
          </a:p>
        </p:txBody>
      </p:sp>
      <p:sp>
        <p:nvSpPr>
          <p:cNvPr id="316" name="Google Shape;316;p40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Introdução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Funções são blocos de código que podem ser invocados de qualquer parte do código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Operações já implementadas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Evita necessidade de reimplementação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reuso de código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</a:t>
            </a:r>
            <a:r>
              <a:rPr lang="pt-BR" sz="2200">
                <a:solidFill>
                  <a:schemeClr val="lt1"/>
                </a:solidFill>
              </a:rPr>
              <a:t>max(lista)	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Boa prática de programação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facilita manutenibilidade de código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Introdução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Funções são blocos de código que podem ser invocados de qualquer parte do código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Operações já implementadas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Evita necessidade de reimplementação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reuso de código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implemente uma vez, use sempre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Boa prática de programação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facilita manutenibilidade de código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Introdução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Sistema de notas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700" y="1718400"/>
            <a:ext cx="4601850" cy="31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Função é composta por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nome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parâmetros (opcional)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bloco de instruções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retorno (opcional)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Sintaxe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def: início da definição da função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parâmetros: comunicação com a função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identação para demarcar bloco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95450" y="1601775"/>
            <a:ext cx="7461900" cy="1711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nome_funcao(parametros):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instrucao 1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instrucao n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value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Função mensagem de boas vindas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53500" y="2012788"/>
            <a:ext cx="7461900" cy="181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boas_vindas(nome_usuario):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print('Ola, %s. Seja bem vindo ao sistema' % nome_usuario)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boas_vindas('Rodolfo')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Funções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Calculadora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Soma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Subtração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Multiplicação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Divisão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