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Proxima Nova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italic.fntdata"/><Relationship Id="rId20" Type="http://schemas.openxmlformats.org/officeDocument/2006/relationships/slide" Target="slides/slide15.xml"/><Relationship Id="rId41" Type="http://schemas.openxmlformats.org/officeDocument/2006/relationships/font" Target="fonts/ProximaNova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ProximaNova-bold.fntdata"/><Relationship Id="rId16" Type="http://schemas.openxmlformats.org/officeDocument/2006/relationships/slide" Target="slides/slide11.xml"/><Relationship Id="rId38" Type="http://schemas.openxmlformats.org/officeDocument/2006/relationships/font" Target="fonts/ProximaNov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5e85ef5b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e5e85ef5b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5e85ef5b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5e85ef5b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5e85ef5b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e5e85ef5b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5e85ef5b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5e85ef5b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5e85ef5b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e5e85ef5b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5e85ef5b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e5e85ef5b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5e85ef5b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5e85ef5b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5e85ef5b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e5e85ef5b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5e85ef5b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e5e85ef5b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5e85ef5b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e5e85ef5b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b6e37ae4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b6e37ae4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5e85ef5b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e5e85ef5b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6ca34f1c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e6ca34f1c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e6ca34f1c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e6ca34f1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e6ca34f1c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e6ca34f1c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e6ca34f1c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e6ca34f1c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e6ca34f1c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e6ca34f1c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e6ca34f1c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e6ca34f1c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e6ca34f1c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e6ca34f1c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e6ca34f1c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e6ca34f1c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e6ca34f1c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e6ca34f1c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5e85ef5b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5e85ef5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e6ca34f1c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e6ca34f1c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e6ca34f1c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e6ca34f1c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e444027254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e444027254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5e85ef5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5e85ef5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5e85ef5b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5e85ef5b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5e85ef5b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5e85ef5b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5e85ef5b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5e85ef5b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5e85ef5b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5e85ef5b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5e85ef5b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5e85ef5b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462925"/>
            <a:ext cx="8123100" cy="12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Algoritmos e Programação de Computadores</a:t>
            </a:r>
            <a:endParaRPr sz="1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320"/>
              <a:t>Aula 07 - Estruturas de Dados</a:t>
            </a:r>
            <a:endParaRPr sz="43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25"/>
            <a:ext cx="8123100" cy="11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Dr. Rodolfo Carneiro Cavalcante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rodolfo.cavalcante@arapiraca.ufal.br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Universidade Federal de Alagoas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Campus de Arapiraca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175" y="221775"/>
            <a:ext cx="463882" cy="806477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6664450" y="221775"/>
            <a:ext cx="2271600" cy="80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900" y="336200"/>
            <a:ext cx="2097001" cy="62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Sets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311700" y="1152475"/>
            <a:ext cx="8120700" cy="2682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numeros = [1,3,5,4,3,8,9,12,3]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#transformando em conjunto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conjunto = set(numeros)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print(conjunto)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#verificar se existe no conjunto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print(3 in conjunto)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print(2 in conjunto)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Sets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311700" y="1152475"/>
            <a:ext cx="8120700" cy="3249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conjunto = set([1,3,5,4,3,8,9,12,3])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conjunto2 = set([-1,-5,-3,-2,1,3,5])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#uniao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print(conjunto | conjunto2)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#interseccao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print(conjunto &amp; conjunto2)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#diferenca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print(conjunto – conjunto2)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#elementos em a ou b, menos intersecção (ou exclusivo)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print(conjunto ^ conjunto2)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Dicionários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Também chamado de vetor associativo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Conjuntos de pares chave-valor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Chaves são únicas em um dicionário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Dicionários são indexados por chaves (keys)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Podem ser de qualquer tipo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Delimitados por chaves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Pares chave-valor separados por vírgula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Tipo muito comum de dados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arquivo JSON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Dicionários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311700" y="1152475"/>
            <a:ext cx="8120700" cy="3249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#definindo dicionarios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telefones = {'jose': 2545, 'pedro': 5214, 'ana': 5522}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print(telefones)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print(telefones['ana'])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print(sorted(telefones))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print(telefones.keys())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print('ana' in telefones.keys())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Dicionários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86" name="Google Shape;186;p26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311700" y="1152475"/>
            <a:ext cx="8120700" cy="3249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#definindo dicionario vazio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dicionario = {}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#adicionando chaves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dicionario[‘jose’] = 5522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dicionario[‘carlos’] = 2354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#excluindo chaves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del dicionario[‘jose’]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Dicionários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96" name="Google Shape;196;p27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" name="Google Shape;199;p27"/>
          <p:cNvSpPr/>
          <p:nvPr/>
        </p:nvSpPr>
        <p:spPr>
          <a:xfrm>
            <a:off x="311700" y="1152475"/>
            <a:ext cx="8120700" cy="3249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#iterando sobre dicionarios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telefones = {'jose': 2545, 'pedro': 5214, 'ana': 5522}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for key in telefones: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print(key)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for key in telefones: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print(key, telefones[key])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Exercícios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205" name="Google Shape;20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1. Escreva uma função que conta a quantidade de vogais em um texto e armazena tal quantidade em um dicionário, onde a chave é a vogal considerada.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2. Escreva um programa que lê duas notas de vários alunos e armazena tais notas em um dicionário, onde a chave é o nome do aluno. A entrada de dados deve terminar quando for lida uma string vazia como nome. Escreva uma função que retorna a média do aluno, dado seu nome.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06" name="Google Shape;206;p28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8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Exercícios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214" name="Google Shape;21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3. Escreva um programa para armazenar uma agenda de telefones em um dicionário. Cada pessoa pode ter um ou mais telefones e a chave do dicionário é o nome da pessoa. Seu programa deve ter as seguintes funções: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incluirNovoNome – essa função acrescenta um novo nome na agenda, com um ou mais telefones. Ela deve receber como argumentos o nome e os telefones. ­ 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15" name="Google Shape;215;p29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9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Exercícios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incluirTelefone – essa função acrescenta um telefone em um nome existente na agenda. Caso o nome não exista na agenda, você </a:t>
            </a:r>
            <a:r>
              <a:rPr lang="pt-BR" sz="2200">
                <a:solidFill>
                  <a:schemeClr val="lt1"/>
                </a:solidFill>
              </a:rPr>
              <a:t>deve perguntar se a pessoa deseja incluí­-lo. Caso a resposta seja afirmativa, use a função anterior para incluir o novo nome. ­ excluirTelefone – essa função exclui um telefone de uma pessoa que já está na agenda. Se a pessoa tiver apenas um telefone, ela deve ser excluída da agenda. ­ 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excluirNome – essa função exclui uma pessoa da agenda. ­ 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24" name="Google Shape;224;p30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0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Exercícios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consultarTelefone – essa função retorna os telefones de uma pessoa na agenda. 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33" name="Google Shape;233;p31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1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Introdução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Estruturas de dados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Conjuntos de dados relacionados entre si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Conjuntos são fundamentais para a ciência da computação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Algoritmos exigem vários tipos diferentes de operações sobre conjuntos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Estudo de estruturas de dados é parte fundamental para o desenvolvimento de algoritmos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Programas são compostos por algoritmos e estruturas de dados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Matrizes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241" name="Google Shape;24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Matrizes são uma importante ferramenta matemática para modelagem de problemas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Na programação, matrizes são importantes estruturas de dados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Estrutura de alta dimensão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Lista de listas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Ex: 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matriz de pixels para formar uma imagem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Tabela de um banco de dados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42" name="Google Shape;242;p32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2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Matrizes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250" name="Google Shape;25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51" name="Google Shape;251;p33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3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4" name="Google Shape;25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1706" y="1163675"/>
            <a:ext cx="460058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Matrizes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61" name="Google Shape;261;p34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4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4" name="Google Shape;264;p34"/>
          <p:cNvSpPr/>
          <p:nvPr/>
        </p:nvSpPr>
        <p:spPr>
          <a:xfrm>
            <a:off x="311700" y="1152475"/>
            <a:ext cx="8120700" cy="3657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#criar matriz de zeros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 = 4</a:t>
            </a: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#linhas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 = 4</a:t>
            </a: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#colunas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 = [0]*m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for i in range(m):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	A[i] = [0]*n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#criar matriz de strings vazias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 = 4</a:t>
            </a: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#linhas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 = 3</a:t>
            </a: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#colunas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 = [' ']*m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 = [[' ']*n for i in range(m)]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Matrizes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71" name="Google Shape;271;p35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5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4" name="Google Shape;274;p35"/>
          <p:cNvSpPr/>
          <p:nvPr/>
        </p:nvSpPr>
        <p:spPr>
          <a:xfrm>
            <a:off x="311700" y="1152475"/>
            <a:ext cx="8120700" cy="3657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#função para criar matriz vazia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def matriz(m,n,x):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A = [x]*m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	for i in range(m):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		A[i] = [x]*n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return A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 = matriz(4,4,0)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print(A)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Matrizes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280" name="Google Shape;28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81" name="Google Shape;281;p36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6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4" name="Google Shape;284;p36"/>
          <p:cNvSpPr/>
          <p:nvPr/>
        </p:nvSpPr>
        <p:spPr>
          <a:xfrm>
            <a:off x="311700" y="1152475"/>
            <a:ext cx="8120700" cy="3657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#Acessando posições aleatórias de uma matriz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A[0][0] = 5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A[1][1] = 5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A[2][2] = 5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A[3][3] = 5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print(A)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Matrizes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290" name="Google Shape;29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91" name="Google Shape;291;p37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7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4" name="Google Shape;294;p37"/>
          <p:cNvSpPr/>
          <p:nvPr/>
        </p:nvSpPr>
        <p:spPr>
          <a:xfrm>
            <a:off x="311700" y="1152475"/>
            <a:ext cx="8120700" cy="3657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#acessando todas as posições da matriz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for i in range(m):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	for j in range(n):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		A[i][j] = i+j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#imprimindo matriz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def imprimir(A):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for i in range(len(A)):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	for j in range(len(A[i])):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		print(A[i][j],end=' ')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	print()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Matrizes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300" name="Google Shape;30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01" name="Google Shape;301;p38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8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4" name="Google Shape;304;p38"/>
          <p:cNvSpPr/>
          <p:nvPr/>
        </p:nvSpPr>
        <p:spPr>
          <a:xfrm>
            <a:off x="311700" y="893900"/>
            <a:ext cx="8120700" cy="391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#somar duas matrizes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def somar(A,B):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m = len(A)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n = len(A[0])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C = matriz(m,n,0)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for i in range(m):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	for j in range(n):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		C[i][j] = A[i][j] + B[i][j]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return C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 = [[2,3,1], [4,0,1]]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 = [[1,5,2], [0,1,1]]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 = somar(A,B)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Matrizes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310" name="Google Shape;31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11" name="Google Shape;311;p39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9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4" name="Google Shape;314;p39"/>
          <p:cNvSpPr/>
          <p:nvPr/>
        </p:nvSpPr>
        <p:spPr>
          <a:xfrm>
            <a:off x="311700" y="893900"/>
            <a:ext cx="8120700" cy="391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#somar duas matrizes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def somar(A,B):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m = len(A)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n = len(A[0])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C = matriz(m,n,0)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for i in range(m):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	for j in range(n):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		C[i][j] = A[i][j] + B[i][j]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return C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 = [[2,3,1], [4,0,1]]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 = [[1,5,2], [0,1,1]]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 = somar(A,B)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Matrizes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Matriz transposta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21" name="Google Shape;321;p40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0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4" name="Google Shape;32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0267" y="1956605"/>
            <a:ext cx="4563276" cy="2005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Matrizes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31" name="Google Shape;331;p41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1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4" name="Google Shape;334;p41"/>
          <p:cNvSpPr/>
          <p:nvPr/>
        </p:nvSpPr>
        <p:spPr>
          <a:xfrm>
            <a:off x="311700" y="1152475"/>
            <a:ext cx="8120700" cy="3657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#matriz transposta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def transposta(A):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m = len(A)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n = len(A[0])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B = matriz(n,m,0)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for i in range(m):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for j in range(n):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B[j][i] = A[i][j]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return B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Introdução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A linguagem Python fornece várias estruturas de dados já  implementadas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E as operações sobre estas estruturas de dados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Já temos utilizado as listas até agora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Exercícios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340" name="Google Shape;34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1. Implemente uma função que recebe uma matriz e verifica se ela é simétrica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2. Implemente uma função que recebe uma matriz e um inteiro e faz a multiplicação da matriz pelo inteiro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3. Implemente uma função que recebe uma matriz e um inteiro e verifica se o inteiro existe na matriz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41" name="Google Shape;341;p42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2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3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Exercícios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349" name="Google Shape;34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4. Um quadrado mágico é aquele dividido em linhas e colunas no qual a soma das linhas, das colunas e diagonais é a mesma. Ex: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8  3  4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1  5  9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6  7  2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Implemente uma função que recebe uma matriz e verifica se é um quadrado mágico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50" name="Google Shape;350;p43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3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4"/>
          <p:cNvSpPr txBox="1"/>
          <p:nvPr>
            <p:ph type="ctrTitle"/>
          </p:nvPr>
        </p:nvSpPr>
        <p:spPr>
          <a:xfrm>
            <a:off x="510450" y="1462925"/>
            <a:ext cx="8123100" cy="12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Algoritmos e Programação de Computadores</a:t>
            </a:r>
            <a:endParaRPr sz="1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320"/>
              <a:t>Aula </a:t>
            </a:r>
            <a:r>
              <a:rPr lang="pt-BR" sz="4320"/>
              <a:t>07 - Estruturas de Dados</a:t>
            </a:r>
            <a:endParaRPr sz="4320"/>
          </a:p>
        </p:txBody>
      </p:sp>
      <p:sp>
        <p:nvSpPr>
          <p:cNvPr id="358" name="Google Shape;358;p44"/>
          <p:cNvSpPr txBox="1"/>
          <p:nvPr>
            <p:ph idx="1" type="subTitle"/>
          </p:nvPr>
        </p:nvSpPr>
        <p:spPr>
          <a:xfrm>
            <a:off x="510450" y="3182325"/>
            <a:ext cx="8123100" cy="11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Dr. Rodolfo Carneiro Cavalcante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rodolfo.cavalcante@arapiraca.ufal.br</a:t>
            </a:r>
            <a:endParaRPr/>
          </a:p>
        </p:txBody>
      </p:sp>
      <p:pic>
        <p:nvPicPr>
          <p:cNvPr id="359" name="Google Shape;35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175" y="221775"/>
            <a:ext cx="463882" cy="806477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4"/>
          <p:cNvSpPr/>
          <p:nvPr/>
        </p:nvSpPr>
        <p:spPr>
          <a:xfrm>
            <a:off x="6664450" y="221775"/>
            <a:ext cx="2271600" cy="80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900" y="336200"/>
            <a:ext cx="2097001" cy="622549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4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Listas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348875" y="1046225"/>
            <a:ext cx="8120700" cy="3651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#criar lista vazia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lista = [ ]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#criar lista com valores pré-definidos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lista = [1,2,3,4,5]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#criar lista com valores específicos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Lista = [0]*10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#criar lista de abrangência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lista = [ ]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for i in range(10):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lista.append(i)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#ou de outra forma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lista = [i for i in range(10)]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Listas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348875" y="1046225"/>
            <a:ext cx="8120700" cy="3651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#adicionar elemento a lista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lista.append(1)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#juntar duas listas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lista1 = [1,2,3,4,5]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lista2 = [6,7,8,9,10]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lista1[len(lista1):] = lista2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#ou de outra forma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lista1.extend(lista2)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Listas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348875" y="1046225"/>
            <a:ext cx="8120700" cy="3651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#remover o primeiro elemento com valor específico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lista.remove(5)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#remove o ultimo elemento da lista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lista.pop()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#remove o elemento na posicao especificada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lista.pop(1)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#ou de outra forma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del lista[1]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#conta quantos elementos com valor específico existem na lista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lista.count(1)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#ordena a lista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sorted(lista)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Tuplas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Sequência de valores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Conjunto de dados imutável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348875" y="2056950"/>
            <a:ext cx="8120700" cy="264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#definindo uma tupla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tupla = ('José','Rua 15',152)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print(tupla)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#acessando seus valores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print(tupla[1])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#acessndo tamanho da tupla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print(len(tupla))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Tuplas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Muito utilizada para: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definição de pares ordenados, registros extraídos de um banco de dados, etc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retorno de função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348875" y="2806450"/>
            <a:ext cx="8120700" cy="1891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#desempacotando uma tupla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tupla = ('José','Rua 15',152)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nome,rua, numero = tupla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print(nome)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print(rua)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print(numero)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Sets</a:t>
            </a:r>
            <a:endParaRPr sz="4420">
              <a:solidFill>
                <a:schemeClr val="lt1"/>
              </a:solidFill>
            </a:endParaRPr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Tipo de dados para definição de conjuntos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Coleção desordenada de elementos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Sem elementos repetidos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Muito útil para verificação eficiente de existência de objetos e eliminação de itens duplicados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Não suporta indexação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Oferece suporte para operações matemáticas de conjuntos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união, intersecção, diferença, etc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sz="10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