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36B21-7AD4-4F7A-B6F9-6D08C4252341}" v="50" dt="2023-05-28T14:30:26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8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Kozłowski" userId="6fe7185e3d266085" providerId="LiveId" clId="{43436B21-7AD4-4F7A-B6F9-6D08C4252341}"/>
    <pc:docChg chg="undo custSel addSld modSld">
      <pc:chgData name="Karol Kozłowski" userId="6fe7185e3d266085" providerId="LiveId" clId="{43436B21-7AD4-4F7A-B6F9-6D08C4252341}" dt="2023-05-28T14:30:26.536" v="221" actId="1076"/>
      <pc:docMkLst>
        <pc:docMk/>
      </pc:docMkLst>
      <pc:sldChg chg="addSp delSp modSp mod">
        <pc:chgData name="Karol Kozłowski" userId="6fe7185e3d266085" providerId="LiveId" clId="{43436B21-7AD4-4F7A-B6F9-6D08C4252341}" dt="2023-05-28T14:28:11.512" v="213" actId="478"/>
        <pc:sldMkLst>
          <pc:docMk/>
          <pc:sldMk cId="7789259" sldId="256"/>
        </pc:sldMkLst>
        <pc:spChg chg="mod">
          <ac:chgData name="Karol Kozłowski" userId="6fe7185e3d266085" providerId="LiveId" clId="{43436B21-7AD4-4F7A-B6F9-6D08C4252341}" dt="2023-05-28T14:11:08.814" v="10" actId="207"/>
          <ac:spMkLst>
            <pc:docMk/>
            <pc:sldMk cId="7789259" sldId="256"/>
            <ac:spMk id="7" creationId="{DD90FA33-116C-52DF-3760-6C07FB29D38C}"/>
          </ac:spMkLst>
        </pc:spChg>
        <pc:spChg chg="mod">
          <ac:chgData name="Karol Kozłowski" userId="6fe7185e3d266085" providerId="LiveId" clId="{43436B21-7AD4-4F7A-B6F9-6D08C4252341}" dt="2023-05-28T14:10:20.470" v="7" actId="1076"/>
          <ac:spMkLst>
            <pc:docMk/>
            <pc:sldMk cId="7789259" sldId="256"/>
            <ac:spMk id="8" creationId="{4779F034-966A-A1C1-5428-0F9F478A3425}"/>
          </ac:spMkLst>
        </pc:spChg>
        <pc:spChg chg="mod">
          <ac:chgData name="Karol Kozłowski" userId="6fe7185e3d266085" providerId="LiveId" clId="{43436B21-7AD4-4F7A-B6F9-6D08C4252341}" dt="2023-05-28T14:10:16.192" v="5" actId="1076"/>
          <ac:spMkLst>
            <pc:docMk/>
            <pc:sldMk cId="7789259" sldId="256"/>
            <ac:spMk id="9" creationId="{4BC974AF-2D86-1F47-33CC-C7CA2B548C51}"/>
          </ac:spMkLst>
        </pc:spChg>
        <pc:spChg chg="add mod">
          <ac:chgData name="Karol Kozłowski" userId="6fe7185e3d266085" providerId="LiveId" clId="{43436B21-7AD4-4F7A-B6F9-6D08C4252341}" dt="2023-05-28T14:13:41.804" v="72" actId="1076"/>
          <ac:spMkLst>
            <pc:docMk/>
            <pc:sldMk cId="7789259" sldId="256"/>
            <ac:spMk id="20" creationId="{2CA666C4-6AFF-1F6B-6FC7-2BF735C0AB42}"/>
          </ac:spMkLst>
        </pc:spChg>
        <pc:picChg chg="add del mod">
          <ac:chgData name="Karol Kozłowski" userId="6fe7185e3d266085" providerId="LiveId" clId="{43436B21-7AD4-4F7A-B6F9-6D08C4252341}" dt="2023-05-28T14:28:11.512" v="213" actId="478"/>
          <ac:picMkLst>
            <pc:docMk/>
            <pc:sldMk cId="7789259" sldId="256"/>
            <ac:picMk id="22" creationId="{2204138B-9BC7-4952-6309-C3D7935F06C1}"/>
          </ac:picMkLst>
        </pc:picChg>
      </pc:sldChg>
      <pc:sldChg chg="addSp delSp modSp add mod setBg">
        <pc:chgData name="Karol Kozłowski" userId="6fe7185e3d266085" providerId="LiveId" clId="{43436B21-7AD4-4F7A-B6F9-6D08C4252341}" dt="2023-05-28T14:30:26.536" v="221" actId="1076"/>
        <pc:sldMkLst>
          <pc:docMk/>
          <pc:sldMk cId="1182562510" sldId="257"/>
        </pc:sldMkLst>
        <pc:spChg chg="add del">
          <ac:chgData name="Karol Kozłowski" userId="6fe7185e3d266085" providerId="LiveId" clId="{43436B21-7AD4-4F7A-B6F9-6D08C4252341}" dt="2023-05-28T14:18:37.169" v="80"/>
          <ac:spMkLst>
            <pc:docMk/>
            <pc:sldMk cId="1182562510" sldId="257"/>
            <ac:spMk id="2" creationId="{AC0F8FA2-EC70-C7AA-358B-9129D84F9B9B}"/>
          </ac:spMkLst>
        </pc:spChg>
        <pc:spChg chg="add del mod">
          <ac:chgData name="Karol Kozłowski" userId="6fe7185e3d266085" providerId="LiveId" clId="{43436B21-7AD4-4F7A-B6F9-6D08C4252341}" dt="2023-05-28T14:20:07.662" v="90" actId="478"/>
          <ac:spMkLst>
            <pc:docMk/>
            <pc:sldMk cId="1182562510" sldId="257"/>
            <ac:spMk id="3" creationId="{D28E1A47-B59B-A448-C8AB-F1DD1CDA2C1B}"/>
          </ac:spMkLst>
        </pc:spChg>
        <pc:spChg chg="del">
          <ac:chgData name="Karol Kozłowski" userId="6fe7185e3d266085" providerId="LiveId" clId="{43436B21-7AD4-4F7A-B6F9-6D08C4252341}" dt="2023-05-28T14:18:18.575" v="75" actId="478"/>
          <ac:spMkLst>
            <pc:docMk/>
            <pc:sldMk cId="1182562510" sldId="257"/>
            <ac:spMk id="8" creationId="{4779F034-966A-A1C1-5428-0F9F478A3425}"/>
          </ac:spMkLst>
        </pc:spChg>
        <pc:spChg chg="del">
          <ac:chgData name="Karol Kozłowski" userId="6fe7185e3d266085" providerId="LiveId" clId="{43436B21-7AD4-4F7A-B6F9-6D08C4252341}" dt="2023-05-28T14:18:25.259" v="77" actId="478"/>
          <ac:spMkLst>
            <pc:docMk/>
            <pc:sldMk cId="1182562510" sldId="257"/>
            <ac:spMk id="9" creationId="{4BC974AF-2D86-1F47-33CC-C7CA2B548C51}"/>
          </ac:spMkLst>
        </pc:spChg>
        <pc:spChg chg="del">
          <ac:chgData name="Karol Kozłowski" userId="6fe7185e3d266085" providerId="LiveId" clId="{43436B21-7AD4-4F7A-B6F9-6D08C4252341}" dt="2023-05-28T14:18:25.259" v="77" actId="478"/>
          <ac:spMkLst>
            <pc:docMk/>
            <pc:sldMk cId="1182562510" sldId="257"/>
            <ac:spMk id="10" creationId="{67545B4C-DA5D-FAA6-5552-4C736920465F}"/>
          </ac:spMkLst>
        </pc:spChg>
        <pc:spChg chg="add mod">
          <ac:chgData name="Karol Kozłowski" userId="6fe7185e3d266085" providerId="LiveId" clId="{43436B21-7AD4-4F7A-B6F9-6D08C4252341}" dt="2023-05-28T14:25:48.916" v="167" actId="1076"/>
          <ac:spMkLst>
            <pc:docMk/>
            <pc:sldMk cId="1182562510" sldId="257"/>
            <ac:spMk id="11" creationId="{C807464B-8466-C4B4-9977-E87C434210D7}"/>
          </ac:spMkLst>
        </pc:spChg>
        <pc:spChg chg="del mod">
          <ac:chgData name="Karol Kozłowski" userId="6fe7185e3d266085" providerId="LiveId" clId="{43436B21-7AD4-4F7A-B6F9-6D08C4252341}" dt="2023-05-28T14:18:27.596" v="78" actId="478"/>
          <ac:spMkLst>
            <pc:docMk/>
            <pc:sldMk cId="1182562510" sldId="257"/>
            <ac:spMk id="12" creationId="{95810C85-F01E-E5ED-22E0-B810D53B1B83}"/>
          </ac:spMkLst>
        </pc:spChg>
        <pc:spChg chg="add mod">
          <ac:chgData name="Karol Kozłowski" userId="6fe7185e3d266085" providerId="LiveId" clId="{43436B21-7AD4-4F7A-B6F9-6D08C4252341}" dt="2023-05-28T14:25:48.916" v="167" actId="1076"/>
          <ac:spMkLst>
            <pc:docMk/>
            <pc:sldMk cId="1182562510" sldId="257"/>
            <ac:spMk id="15" creationId="{269A75CF-4BCE-EF90-5EEC-785F436BDDAD}"/>
          </ac:spMkLst>
        </pc:spChg>
        <pc:spChg chg="add mod">
          <ac:chgData name="Karol Kozłowski" userId="6fe7185e3d266085" providerId="LiveId" clId="{43436B21-7AD4-4F7A-B6F9-6D08C4252341}" dt="2023-05-28T14:25:48.916" v="167" actId="1076"/>
          <ac:spMkLst>
            <pc:docMk/>
            <pc:sldMk cId="1182562510" sldId="257"/>
            <ac:spMk id="19" creationId="{5168674F-3BF1-E7BC-6213-89144FF5AA96}"/>
          </ac:spMkLst>
        </pc:spChg>
        <pc:spChg chg="add del mod">
          <ac:chgData name="Karol Kozłowski" userId="6fe7185e3d266085" providerId="LiveId" clId="{43436B21-7AD4-4F7A-B6F9-6D08C4252341}" dt="2023-05-28T14:21:22.873" v="111" actId="478"/>
          <ac:spMkLst>
            <pc:docMk/>
            <pc:sldMk cId="1182562510" sldId="257"/>
            <ac:spMk id="22" creationId="{A392952A-73FD-1C5F-B2C4-FB40A785793C}"/>
          </ac:spMkLst>
        </pc:spChg>
        <pc:spChg chg="add mod">
          <ac:chgData name="Karol Kozłowski" userId="6fe7185e3d266085" providerId="LiveId" clId="{43436B21-7AD4-4F7A-B6F9-6D08C4252341}" dt="2023-05-28T14:25:48.916" v="167" actId="1076"/>
          <ac:spMkLst>
            <pc:docMk/>
            <pc:sldMk cId="1182562510" sldId="257"/>
            <ac:spMk id="24" creationId="{F157EA12-B297-67B9-3931-A9B61838AEFD}"/>
          </ac:spMkLst>
        </pc:spChg>
        <pc:spChg chg="add mod">
          <ac:chgData name="Karol Kozłowski" userId="6fe7185e3d266085" providerId="LiveId" clId="{43436B21-7AD4-4F7A-B6F9-6D08C4252341}" dt="2023-05-28T14:25:35.016" v="164"/>
          <ac:spMkLst>
            <pc:docMk/>
            <pc:sldMk cId="1182562510" sldId="257"/>
            <ac:spMk id="27" creationId="{995CF74D-64CB-742C-0819-1257A1D70793}"/>
          </ac:spMkLst>
        </pc:spChg>
        <pc:picChg chg="del">
          <ac:chgData name="Karol Kozłowski" userId="6fe7185e3d266085" providerId="LiveId" clId="{43436B21-7AD4-4F7A-B6F9-6D08C4252341}" dt="2023-05-28T14:18:22.058" v="76" actId="478"/>
          <ac:picMkLst>
            <pc:docMk/>
            <pc:sldMk cId="1182562510" sldId="257"/>
            <ac:picMk id="14" creationId="{0BEE59AD-F084-4CAB-D84B-D64DFC70BD71}"/>
          </ac:picMkLst>
        </pc:picChg>
        <pc:picChg chg="del">
          <ac:chgData name="Karol Kozłowski" userId="6fe7185e3d266085" providerId="LiveId" clId="{43436B21-7AD4-4F7A-B6F9-6D08C4252341}" dt="2023-05-28T14:18:22.058" v="76" actId="478"/>
          <ac:picMkLst>
            <pc:docMk/>
            <pc:sldMk cId="1182562510" sldId="257"/>
            <ac:picMk id="16" creationId="{4CD819FF-9F76-2CF4-E605-EC6D5168D02A}"/>
          </ac:picMkLst>
        </pc:picChg>
        <pc:picChg chg="del">
          <ac:chgData name="Karol Kozłowski" userId="6fe7185e3d266085" providerId="LiveId" clId="{43436B21-7AD4-4F7A-B6F9-6D08C4252341}" dt="2023-05-28T14:18:22.058" v="76" actId="478"/>
          <ac:picMkLst>
            <pc:docMk/>
            <pc:sldMk cId="1182562510" sldId="257"/>
            <ac:picMk id="18" creationId="{436A31FC-7920-B5FE-C62B-E945AECE5A59}"/>
          </ac:picMkLst>
        </pc:picChg>
        <pc:picChg chg="add mod">
          <ac:chgData name="Karol Kozłowski" userId="6fe7185e3d266085" providerId="LiveId" clId="{43436B21-7AD4-4F7A-B6F9-6D08C4252341}" dt="2023-05-28T14:23:52.346" v="156" actId="1076"/>
          <ac:picMkLst>
            <pc:docMk/>
            <pc:sldMk cId="1182562510" sldId="257"/>
            <ac:picMk id="25" creationId="{E3FA7E76-909E-3F98-7204-8CF0AAD2FD29}"/>
          </ac:picMkLst>
        </pc:picChg>
        <pc:picChg chg="add mod">
          <ac:chgData name="Karol Kozłowski" userId="6fe7185e3d266085" providerId="LiveId" clId="{43436B21-7AD4-4F7A-B6F9-6D08C4252341}" dt="2023-05-28T14:30:07.242" v="218" actId="1076"/>
          <ac:picMkLst>
            <pc:docMk/>
            <pc:sldMk cId="1182562510" sldId="257"/>
            <ac:picMk id="29" creationId="{884B53F6-A231-48B9-BE82-EB08A49F83F0}"/>
          </ac:picMkLst>
        </pc:picChg>
        <pc:picChg chg="add del">
          <ac:chgData name="Karol Kozłowski" userId="6fe7185e3d266085" providerId="LiveId" clId="{43436B21-7AD4-4F7A-B6F9-6D08C4252341}" dt="2023-05-28T14:18:37.169" v="80"/>
          <ac:picMkLst>
            <pc:docMk/>
            <pc:sldMk cId="1182562510" sldId="257"/>
            <ac:picMk id="1026" creationId="{A1CF57A8-4638-D9E6-90F7-ECEA490D5CF6}"/>
          </ac:picMkLst>
        </pc:picChg>
        <pc:picChg chg="add del">
          <ac:chgData name="Karol Kozłowski" userId="6fe7185e3d266085" providerId="LiveId" clId="{43436B21-7AD4-4F7A-B6F9-6D08C4252341}" dt="2023-05-28T14:18:37.169" v="80"/>
          <ac:picMkLst>
            <pc:docMk/>
            <pc:sldMk cId="1182562510" sldId="257"/>
            <ac:picMk id="1027" creationId="{8D0621D1-CFFD-ED34-6946-BAA1DDF8F9F5}"/>
          </ac:picMkLst>
        </pc:picChg>
        <pc:picChg chg="add del">
          <ac:chgData name="Karol Kozłowski" userId="6fe7185e3d266085" providerId="LiveId" clId="{43436B21-7AD4-4F7A-B6F9-6D08C4252341}" dt="2023-05-28T14:18:37.169" v="80"/>
          <ac:picMkLst>
            <pc:docMk/>
            <pc:sldMk cId="1182562510" sldId="257"/>
            <ac:picMk id="1028" creationId="{C6E24433-29FD-324B-9392-538848C1C40A}"/>
          </ac:picMkLst>
        </pc:picChg>
        <pc:picChg chg="add del">
          <ac:chgData name="Karol Kozłowski" userId="6fe7185e3d266085" providerId="LiveId" clId="{43436B21-7AD4-4F7A-B6F9-6D08C4252341}" dt="2023-05-28T14:18:37.169" v="80"/>
          <ac:picMkLst>
            <pc:docMk/>
            <pc:sldMk cId="1182562510" sldId="257"/>
            <ac:picMk id="1029" creationId="{9B4684F2-A8A9-C37D-F7EB-4BB00F2138E1}"/>
          </ac:picMkLst>
        </pc:picChg>
        <pc:picChg chg="add mod">
          <ac:chgData name="Karol Kozłowski" userId="6fe7185e3d266085" providerId="LiveId" clId="{43436B21-7AD4-4F7A-B6F9-6D08C4252341}" dt="2023-05-28T14:25:48.916" v="167" actId="1076"/>
          <ac:picMkLst>
            <pc:docMk/>
            <pc:sldMk cId="1182562510" sldId="257"/>
            <ac:picMk id="1031" creationId="{1CEC3852-D6A3-4A0F-72D2-19B03F7E974A}"/>
          </ac:picMkLst>
        </pc:picChg>
        <pc:picChg chg="add mod">
          <ac:chgData name="Karol Kozłowski" userId="6fe7185e3d266085" providerId="LiveId" clId="{43436B21-7AD4-4F7A-B6F9-6D08C4252341}" dt="2023-05-28T14:25:48.916" v="167" actId="1076"/>
          <ac:picMkLst>
            <pc:docMk/>
            <pc:sldMk cId="1182562510" sldId="257"/>
            <ac:picMk id="1032" creationId="{D4C1DABB-B045-B3B9-A489-227779513C6F}"/>
          </ac:picMkLst>
        </pc:picChg>
        <pc:picChg chg="add mod">
          <ac:chgData name="Karol Kozłowski" userId="6fe7185e3d266085" providerId="LiveId" clId="{43436B21-7AD4-4F7A-B6F9-6D08C4252341}" dt="2023-05-28T14:25:48.916" v="167" actId="1076"/>
          <ac:picMkLst>
            <pc:docMk/>
            <pc:sldMk cId="1182562510" sldId="257"/>
            <ac:picMk id="1033" creationId="{225377B9-C431-B18B-16A1-8931B8E5A368}"/>
          </ac:picMkLst>
        </pc:picChg>
        <pc:picChg chg="add mod">
          <ac:chgData name="Karol Kozłowski" userId="6fe7185e3d266085" providerId="LiveId" clId="{43436B21-7AD4-4F7A-B6F9-6D08C4252341}" dt="2023-05-28T14:25:48.916" v="167" actId="1076"/>
          <ac:picMkLst>
            <pc:docMk/>
            <pc:sldMk cId="1182562510" sldId="257"/>
            <ac:picMk id="1034" creationId="{4E6D69F6-36E9-AE2B-5C1B-96BE4162DC0F}"/>
          </ac:picMkLst>
        </pc:picChg>
        <pc:picChg chg="add mod">
          <ac:chgData name="Karol Kozłowski" userId="6fe7185e3d266085" providerId="LiveId" clId="{43436B21-7AD4-4F7A-B6F9-6D08C4252341}" dt="2023-05-28T14:30:26.536" v="221" actId="1076"/>
          <ac:picMkLst>
            <pc:docMk/>
            <pc:sldMk cId="1182562510" sldId="257"/>
            <ac:picMk id="1036" creationId="{D68BA9A7-FADA-2229-C10E-9456C7EE39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3DA790-0854-B853-F708-5650E010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C71072-312A-BDEB-492A-E7B55BC6E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66D34D-2311-0EE7-603D-23A3FCF3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8B5388-EF85-9E7F-8999-8826CB24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2205B3-FF2D-DD13-50D0-E314C721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A025DB-A5F4-EC84-AF21-0F153FA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FF1CB1-B00E-A881-BB46-3FF02314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7B9DA8-C251-F09B-5948-B372F073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03A749-6A1C-DDB7-4CD9-07FA98D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3F9F4A-EACD-ED42-A79B-2F1692A3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6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255AFC4-9C9B-E24C-90FC-C70910739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6D5AE1-288B-6F5E-BFFC-2AB7B2693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DAE125-0CB8-A258-65D4-7898CA97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E74125-FD24-5412-E106-ED94F920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377C89-4F83-94B4-7144-5CF53E5C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16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16C75-2BA8-629B-E55F-1F9F3B8A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88ADBD-2D92-41F1-0AC5-1E9007C6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66FDBC-BE91-EB80-2944-97D47395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84A849-BF9E-82AF-FE7D-7011EB0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55438A-E6EC-EAC0-B0C0-D425BF74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64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A0E3F-FF76-1B5A-9378-306EF735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A105CB-DA00-D7B1-D065-28C0915E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5C831C-F1E4-1434-47E3-C265ACB4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04790D-D45B-03E1-8C20-271015E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65A2AA-94DA-4DBA-8033-5C4DAFDE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25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A72DF9-9EB4-FB1F-4990-586A812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C18EB-BDCA-77EA-623C-165F7616C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A448E5-07ED-8D02-D548-38277293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6913DE-5AE9-CB68-7F9D-51A8B80D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D9C9E5-ABAB-C2A8-0BDD-533AE161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94728E-1CA1-7963-1554-3C559690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4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9575A-95F9-1B4C-66D8-5CB59391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4A29F2-0BCC-9361-9C12-0C172EBA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E40DB3-633D-6466-C6B6-4E69593B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45126A4-EF9B-00CF-9FB9-5E83D9408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484985C-DD02-86B8-C1D7-9415FDD81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8DEC45-9A0F-2191-4D8A-EC4ED0A9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9BD800-9F10-C281-CAAE-EAB72A1E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0EBC232-E453-D657-B317-3ACF50D8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8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D0294C-B624-12CE-D6E8-504F37D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C6ABF9C-09E9-AF7E-4E31-F65A4F41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9F3AADE-C649-6F81-E256-64C554EE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F85781F-09D3-C99F-61E5-6FAC57BB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CC729-1929-CEDB-6449-6080C77A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4A6CA03-3700-CF1C-615C-C933352E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45D94D3-1806-9483-D080-8F056AD7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85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7C19E-D8DB-68C2-CDB8-D2D22185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79FC32-8245-0079-F73D-28DFAA2F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AF2CB2-AB82-1AA8-4414-A1DC97E5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01C8CB-B264-61AD-D707-2E20868E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DCABCE-2B52-408B-3AD8-1ACEEB67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302DF6-75C1-2667-BAAC-70CDB112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34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54068E-4375-005F-A1F3-2BFAC3E9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4743D85-A349-7D2E-2984-86AB8947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DEC6639-2F45-F960-C540-924762CA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62A71C-7846-1252-70D0-A9B94AA8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2579A2-7D35-9538-79F3-D0FBA88E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AACEBE-5696-9ECE-1984-2D089DE5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31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6F643A2-5FA2-9790-CD4F-84DB807E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581B9F-C574-E3DF-5FAA-0246C234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888A3E-FDEF-298A-E4FF-A94ED171D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667F-3931-4021-BC07-DA783AC526B9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B7EE4C-9D9B-AF40-77CF-CC48B2EB2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A8BA65-2FB3-4E8B-E674-B606367C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187F-BFBD-4EF2-9F88-B9E37C8034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8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amo.githubusercontent.com/f41c4ac47848eed8c1ba5954682d8b972244fbb862973a4040bd0495b7adac5f/68747470733a2f2f696d672e69636f6e73382e636f6d2f666c75656e63792f34382f6d6963726f736f66742d6f75746c6f6f6b2d323031392e706e67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12" Type="http://schemas.openxmlformats.org/officeDocument/2006/relationships/hyperlink" Target="https://camo.githubusercontent.com/10e0ca4f9bfccbdbeaeca4198472a44e2ef7c331a6757576932934ed60d59b13/68747470733a2f2f696d672e69636f6e73382e636f6d2f666c75656e63792f34382f64617461626173652e706e67" TargetMode="External"/><Relationship Id="rId17" Type="http://schemas.openxmlformats.org/officeDocument/2006/relationships/image" Target="../media/image14.png"/><Relationship Id="rId2" Type="http://schemas.openxmlformats.org/officeDocument/2006/relationships/image" Target="../media/image1.gif"/><Relationship Id="rId16" Type="http://schemas.openxmlformats.org/officeDocument/2006/relationships/hyperlink" Target="https://github.com/KarolFilipKozlowski/Gotowanie-z-P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mo.githubusercontent.com/fb71c2d335e4b37301a80e84fb3bd20bdc80184bebd862e9069bc603d37dd6ca/68747470733a2f2f696d672e69636f6e73382e636f6d2f666c75656e63792f34382f632d73686172702d6c6f676f2e706e67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3.png"/><Relationship Id="rId10" Type="http://schemas.openxmlformats.org/officeDocument/2006/relationships/hyperlink" Target="https://camo.githubusercontent.com/5e2c8520c85f49620a4691014bc9035d492cb9a016fba38a62b17ca83229142e/68747470733a2f2f696d672e69636f6e73382e636f6d2f666c75656e63792f34382f6164642d70726f70657274792d312e706e6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48449E-7C21-8437-B78C-AC1BDFCF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125"/>
            <a:ext cx="7620000" cy="638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2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129CED-7DD9-16A7-2B37-3D9411851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10145" r="22290" b="27908"/>
          <a:stretch/>
        </p:blipFill>
        <p:spPr>
          <a:xfrm>
            <a:off x="191520" y="5787582"/>
            <a:ext cx="885825" cy="905012"/>
          </a:xfrm>
          <a:prstGeom prst="flowChartConnector">
            <a:avLst/>
          </a:prstGeom>
        </p:spPr>
      </p:pic>
      <p:pic>
        <p:nvPicPr>
          <p:cNvPr id="6" name="Graphic 14">
            <a:extLst>
              <a:ext uri="{FF2B5EF4-FFF2-40B4-BE49-F238E27FC236}">
                <a16:creationId xmlns:a16="http://schemas.microsoft.com/office/drawing/2014/main" id="{796EE386-6AD8-2AC0-4122-D8F2D701D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89" y="184862"/>
            <a:ext cx="1014413" cy="101441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D90FA33-116C-52DF-3760-6C07FB29D38C}"/>
              </a:ext>
            </a:extLst>
          </p:cNvPr>
          <p:cNvSpPr txBox="1"/>
          <p:nvPr/>
        </p:nvSpPr>
        <p:spPr>
          <a:xfrm flipH="1">
            <a:off x="1196202" y="552944"/>
            <a:ext cx="46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008283"/>
                </a:solidFill>
              </a:rPr>
              <a:t>Karol Kozłowski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779F034-966A-A1C1-5428-0F9F478A3425}"/>
              </a:ext>
            </a:extLst>
          </p:cNvPr>
          <p:cNvSpPr txBox="1"/>
          <p:nvPr/>
        </p:nvSpPr>
        <p:spPr>
          <a:xfrm>
            <a:off x="1196202" y="1199275"/>
            <a:ext cx="7869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Moje początki pracy z </a:t>
            </a:r>
            <a:r>
              <a:rPr lang="pl-PL" dirty="0" err="1"/>
              <a:t>SharePointem</a:t>
            </a:r>
            <a:r>
              <a:rPr lang="pl-PL" dirty="0"/>
              <a:t> </a:t>
            </a:r>
            <a:r>
              <a:rPr lang="pl-PL"/>
              <a:t>sięgają 2016 </a:t>
            </a:r>
            <a:r>
              <a:rPr lang="pl-PL" dirty="0"/>
              <a:t>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Pierwsze przygody Power Platform w 2021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Udało się zdać pierwsze certyfikaty - PL-900 i PL-100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Programowanie z pomocą 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Migracja baz Lotus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Archiwizacja danych z ZOHO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Fan F1, SpaceX i LEGO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BC974AF-2D86-1F47-33CC-C7CA2B548C51}"/>
              </a:ext>
            </a:extLst>
          </p:cNvPr>
          <p:cNvSpPr txBox="1"/>
          <p:nvPr/>
        </p:nvSpPr>
        <p:spPr>
          <a:xfrm>
            <a:off x="1556202" y="3660349"/>
            <a:ext cx="55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u="sng" dirty="0"/>
              <a:t>https://www.linkedin.com/in/karolfilipkozlowski/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7545B4C-DA5D-FAA6-5552-4C736920465F}"/>
              </a:ext>
            </a:extLst>
          </p:cNvPr>
          <p:cNvSpPr txBox="1"/>
          <p:nvPr/>
        </p:nvSpPr>
        <p:spPr>
          <a:xfrm>
            <a:off x="1556202" y="4081676"/>
            <a:ext cx="55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u="sng" dirty="0"/>
              <a:t>https://citdev.pl/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5810C85-F01E-E5ED-22E0-B810D53B1B83}"/>
              </a:ext>
            </a:extLst>
          </p:cNvPr>
          <p:cNvSpPr txBox="1"/>
          <p:nvPr/>
        </p:nvSpPr>
        <p:spPr>
          <a:xfrm>
            <a:off x="1556202" y="4464828"/>
            <a:ext cx="60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>
              <a:defRPr sz="1400" u="sng"/>
            </a:lvl1pPr>
          </a:lstStyle>
          <a:p>
            <a:r>
              <a:rPr lang="pl-PL" dirty="0"/>
              <a:t>https://github.com/KarolFilipKozlowski</a:t>
            </a:r>
          </a:p>
        </p:txBody>
      </p:sp>
      <p:pic>
        <p:nvPicPr>
          <p:cNvPr id="14" name="Obraz 13" descr="Obraz zawierający Jaskrawoniebieski&#10;&#10;Opis wygenerowany automatycznie">
            <a:extLst>
              <a:ext uri="{FF2B5EF4-FFF2-40B4-BE49-F238E27FC236}">
                <a16:creationId xmlns:a16="http://schemas.microsoft.com/office/drawing/2014/main" id="{0BEE59AD-F084-4CAB-D84B-D64DFC70B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02" y="4049533"/>
            <a:ext cx="360000" cy="3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CD819FF-9F76-2CF4-E605-EC6D5168D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02" y="3634238"/>
            <a:ext cx="360000" cy="36000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436A31FC-7920-B5FE-C62B-E945AECE5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02" y="4467683"/>
            <a:ext cx="360000" cy="3600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CA666C4-6AFF-1F6B-6FC7-2BF735C0AB42}"/>
              </a:ext>
            </a:extLst>
          </p:cNvPr>
          <p:cNvSpPr txBox="1"/>
          <p:nvPr/>
        </p:nvSpPr>
        <p:spPr>
          <a:xfrm>
            <a:off x="5906102" y="6230929"/>
            <a:ext cx="609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>
              <a:defRPr sz="3600">
                <a:solidFill>
                  <a:srgbClr val="008283"/>
                </a:solidFill>
              </a:defRPr>
            </a:lvl1pPr>
          </a:lstStyle>
          <a:p>
            <a:pPr algn="r"/>
            <a:r>
              <a:rPr lang="pl-PL" sz="1200" dirty="0">
                <a:latin typeface="+mj-lt"/>
              </a:rPr>
              <a:t>Power Platform Polska | Gotowanie z PP | 31.05.2023</a:t>
            </a:r>
            <a:br>
              <a:rPr lang="pl-PL" sz="1200" dirty="0">
                <a:latin typeface="+mj-lt"/>
              </a:rPr>
            </a:br>
            <a:r>
              <a:rPr lang="pl-PL" sz="1200" dirty="0">
                <a:latin typeface="+mj-lt"/>
              </a:rPr>
              <a:t>C# a komu to potrzebne - zarządzanie danymi w SPO bez LC</a:t>
            </a:r>
          </a:p>
        </p:txBody>
      </p:sp>
    </p:spTree>
    <p:extLst>
      <p:ext uri="{BB962C8B-B14F-4D97-AF65-F5344CB8AC3E}">
        <p14:creationId xmlns:p14="http://schemas.microsoft.com/office/powerpoint/2010/main" val="77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129CED-7DD9-16A7-2B37-3D9411851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10145" r="22290" b="27908"/>
          <a:stretch/>
        </p:blipFill>
        <p:spPr>
          <a:xfrm>
            <a:off x="191520" y="5787582"/>
            <a:ext cx="885825" cy="905012"/>
          </a:xfrm>
          <a:prstGeom prst="flowChartConnector">
            <a:avLst/>
          </a:prstGeom>
        </p:spPr>
      </p:pic>
      <p:pic>
        <p:nvPicPr>
          <p:cNvPr id="6" name="Graphic 14">
            <a:extLst>
              <a:ext uri="{FF2B5EF4-FFF2-40B4-BE49-F238E27FC236}">
                <a16:creationId xmlns:a16="http://schemas.microsoft.com/office/drawing/2014/main" id="{796EE386-6AD8-2AC0-4122-D8F2D701D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89" y="184862"/>
            <a:ext cx="1014413" cy="101441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D90FA33-116C-52DF-3760-6C07FB29D38C}"/>
              </a:ext>
            </a:extLst>
          </p:cNvPr>
          <p:cNvSpPr txBox="1"/>
          <p:nvPr/>
        </p:nvSpPr>
        <p:spPr>
          <a:xfrm flipH="1">
            <a:off x="1196202" y="552944"/>
            <a:ext cx="46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008283"/>
                </a:solidFill>
              </a:rPr>
              <a:t>Karol Kozłowski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CA666C4-6AFF-1F6B-6FC7-2BF735C0AB42}"/>
              </a:ext>
            </a:extLst>
          </p:cNvPr>
          <p:cNvSpPr txBox="1"/>
          <p:nvPr/>
        </p:nvSpPr>
        <p:spPr>
          <a:xfrm>
            <a:off x="5906102" y="6230929"/>
            <a:ext cx="609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>
              <a:defRPr sz="3600">
                <a:solidFill>
                  <a:srgbClr val="008283"/>
                </a:solidFill>
              </a:defRPr>
            </a:lvl1pPr>
          </a:lstStyle>
          <a:p>
            <a:pPr algn="r"/>
            <a:r>
              <a:rPr lang="pl-PL" sz="1200" dirty="0">
                <a:latin typeface="+mj-lt"/>
              </a:rPr>
              <a:t>Power Platform Polska | Gotowanie z PP | 31.05.2023</a:t>
            </a:r>
            <a:br>
              <a:rPr lang="pl-PL" sz="1200" dirty="0">
                <a:latin typeface="+mj-lt"/>
              </a:rPr>
            </a:br>
            <a:r>
              <a:rPr lang="pl-PL" sz="1200" dirty="0">
                <a:latin typeface="+mj-lt"/>
              </a:rPr>
              <a:t>C# a komu to potrzebne - zarządzanie danymi w SPO bez LC</a:t>
            </a:r>
          </a:p>
        </p:txBody>
      </p:sp>
      <p:pic>
        <p:nvPicPr>
          <p:cNvPr id="1031" name="Picture 7" descr="ConsoleApp">
            <a:hlinkClick r:id="rId6"/>
            <a:extLst>
              <a:ext uri="{FF2B5EF4-FFF2-40B4-BE49-F238E27FC236}">
                <a16:creationId xmlns:a16="http://schemas.microsoft.com/office/drawing/2014/main" id="{1CEC3852-D6A3-4A0F-72D2-19B03F7E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75" y="1815980"/>
            <a:ext cx="36742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mailsArchive">
            <a:hlinkClick r:id="rId8"/>
            <a:extLst>
              <a:ext uri="{FF2B5EF4-FFF2-40B4-BE49-F238E27FC236}">
                <a16:creationId xmlns:a16="http://schemas.microsoft.com/office/drawing/2014/main" id="{D4C1DABB-B045-B3B9-A489-22777951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36" y="223214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ogusSPO">
            <a:hlinkClick r:id="rId10"/>
            <a:extLst>
              <a:ext uri="{FF2B5EF4-FFF2-40B4-BE49-F238E27FC236}">
                <a16:creationId xmlns:a16="http://schemas.microsoft.com/office/drawing/2014/main" id="{225377B9-C431-B18B-16A1-8931B8E5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12" y="26457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andSPO">
            <a:hlinkClick r:id="rId12"/>
            <a:extLst>
              <a:ext uri="{FF2B5EF4-FFF2-40B4-BE49-F238E27FC236}">
                <a16:creationId xmlns:a16="http://schemas.microsoft.com/office/drawing/2014/main" id="{4E6D69F6-36E9-AE2B-5C1B-96BE4162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00" y="305001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807464B-8466-C4B4-9977-E87C434210D7}"/>
              </a:ext>
            </a:extLst>
          </p:cNvPr>
          <p:cNvSpPr txBox="1"/>
          <p:nvPr/>
        </p:nvSpPr>
        <p:spPr>
          <a:xfrm>
            <a:off x="1623712" y="180922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ConsoleApp</a:t>
            </a:r>
            <a:r>
              <a:rPr lang="pl-PL" dirty="0"/>
              <a:t> - archiwizacja e-maili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69A75CF-4BCE-EF90-5EEC-785F436BDDAD}"/>
              </a:ext>
            </a:extLst>
          </p:cNvPr>
          <p:cNvSpPr txBox="1"/>
          <p:nvPr/>
        </p:nvSpPr>
        <p:spPr>
          <a:xfrm>
            <a:off x="1597488" y="223214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EmailsArchive</a:t>
            </a:r>
            <a:r>
              <a:rPr lang="pl-PL" dirty="0"/>
              <a:t> - archiwizacja e-maili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5168674F-3BF1-E7BC-6213-89144FF5AA96}"/>
              </a:ext>
            </a:extLst>
          </p:cNvPr>
          <p:cNvSpPr txBox="1"/>
          <p:nvPr/>
        </p:nvSpPr>
        <p:spPr>
          <a:xfrm>
            <a:off x="1623712" y="264108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BogusSPO</a:t>
            </a:r>
            <a:r>
              <a:rPr lang="pl-PL" dirty="0"/>
              <a:t> - generowanie losowych danych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157EA12-B297-67B9-3931-A9B61838AEFD}"/>
              </a:ext>
            </a:extLst>
          </p:cNvPr>
          <p:cNvSpPr txBox="1"/>
          <p:nvPr/>
        </p:nvSpPr>
        <p:spPr>
          <a:xfrm>
            <a:off x="1597488" y="306193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SQLandSPO</a:t>
            </a:r>
            <a:r>
              <a:rPr lang="pl-PL" dirty="0"/>
              <a:t> - synchronizowanie danych SQL - SPO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E3FA7E76-909E-3F98-7204-8CF0AAD2FD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36" y="1199275"/>
            <a:ext cx="540000" cy="540000"/>
          </a:xfrm>
          <a:prstGeom prst="rect">
            <a:avLst/>
          </a:prstGeom>
        </p:spPr>
      </p:pic>
      <p:pic>
        <p:nvPicPr>
          <p:cNvPr id="1036" name="Picture 12" descr="Pnp">
            <a:extLst>
              <a:ext uri="{FF2B5EF4-FFF2-40B4-BE49-F238E27FC236}">
                <a16:creationId xmlns:a16="http://schemas.microsoft.com/office/drawing/2014/main" id="{D68BA9A7-FADA-2229-C10E-9456C7EE3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762" y="4337270"/>
            <a:ext cx="2510314" cy="190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ole tekstowe 26">
            <a:hlinkClick r:id="rId16"/>
            <a:extLst>
              <a:ext uri="{FF2B5EF4-FFF2-40B4-BE49-F238E27FC236}">
                <a16:creationId xmlns:a16="http://schemas.microsoft.com/office/drawing/2014/main" id="{995CF74D-64CB-742C-0819-1257A1D70793}"/>
              </a:ext>
            </a:extLst>
          </p:cNvPr>
          <p:cNvSpPr txBox="1"/>
          <p:nvPr/>
        </p:nvSpPr>
        <p:spPr>
          <a:xfrm>
            <a:off x="1819070" y="1269220"/>
            <a:ext cx="614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u="sng" dirty="0"/>
              <a:t>https://github.com/KarolFilipKozlowski/Gotowanie-z-PP</a:t>
            </a:r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884B53F6-A231-48B9-BE82-EB08A49F83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7345" y="34682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25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149</Words>
  <Application>Microsoft Office PowerPoint</Application>
  <PresentationFormat>Panoramiczny</PresentationFormat>
  <Paragraphs>20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Karol Kozłowski</dc:creator>
  <cp:lastModifiedBy>Karol Kozłowski</cp:lastModifiedBy>
  <cp:revision>4</cp:revision>
  <dcterms:created xsi:type="dcterms:W3CDTF">2023-05-28T13:45:43Z</dcterms:created>
  <dcterms:modified xsi:type="dcterms:W3CDTF">2023-05-29T21:13:00Z</dcterms:modified>
</cp:coreProperties>
</file>