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57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5" r:id="rId21"/>
    <p:sldId id="273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E0BEEE-1A2D-4DFE-B2A0-48ACBA93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40A57E-7D14-4753-89BD-67CC4400E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0A0D92-4A86-408F-BD2E-E15EA2D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496D1C-2D09-480F-89B6-BFF922C1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31BFDD-FEA7-4CAD-83C1-63B7716D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9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93E3F-3BAA-4E5E-A20D-790EF34F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1249E2-9F60-4ABF-8BB4-66A1B24C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FE2908-7DFA-4B20-B14B-3FABC90C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B3838F-F937-4F2A-B1A0-17BA478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21B-78E9-4C5A-9CCA-2545FC2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1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BFBA32B-1AD7-46D1-BB35-AD6ACC05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41CB6-0072-4FE0-A219-8BB511FF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2DB334-3DA9-4EC9-A944-DFC679D4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E1BAFC-1B35-43FE-9932-BF23BB3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064D5A-FAB1-4B4D-BA61-0B59141F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9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89CF4-F44E-4DB0-B486-C38492BE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E5EF7C-A0BF-4ABE-AA31-92660654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CC3F19-26A9-4500-9509-E30966C8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4F3BBD-E150-4471-9D4C-79052CA7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537420-4912-431C-AD70-A3964D0D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3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68E44A-7580-4131-9F39-1C634461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28C9AA-6AE8-45E7-A46F-8DE13DA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61C417-4B93-42C1-8744-C6DD048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4070D1-8B3F-4096-80C1-C7F21CD2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60AD0D-7A7D-4AD0-95AC-6597CF8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1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38C4E-D659-43DA-B52F-C4DAEFC2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2BC72-F277-4BB4-B322-9AB07D05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73F4DF-7B33-437D-80CA-82C4EA50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F38BC5-F4DB-4295-8846-F1843CDB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FBC4E1-88A4-4705-A766-CC503099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EA80FB-D7FA-4DC8-A340-8BF56BF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5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FFBA1-AF46-43E5-82A2-D2D04CCB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090FAC-1ADB-460A-B68B-89F23B6A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E50D30-5D5B-4480-82B8-ACB816DA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CFF3C2-0AC2-4B9A-A9DE-CA7E5E4C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1E812F-6DE7-4A91-851C-64700992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BD0841-B965-4554-8E1A-CB3ECF4E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F4B644-D9E3-47A8-8689-91ED964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79B73DF-2034-42BA-A6C3-6C24040C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16CB8-4BFF-4144-9117-42F283D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FCA828-67A2-4DC4-B01B-D26B844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591B8E-98EF-4F95-B9EA-273BC83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DD347F-9CC9-4CB5-9B15-10AFBCC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5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68CA0C1-B45C-4C8B-BCAF-4EAF85F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1AA3B08-5C92-4401-9A9A-F4B5E741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08F18B-EBA9-45DF-9A8F-2EDAD4E7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9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DA979D-9CD2-4B24-B5E7-DC292A88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B29A76-A8C0-4309-9CCC-62E710A6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8A5C07-80F7-432B-95A3-D02D5529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1F0988-FE5C-4CCF-9BDD-0C04D76F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33622D-4BE1-4912-B1C8-A42CDF1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A64EE9-FB59-4C54-81DF-31CF333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0050A-3B96-4FB1-9DE9-912F70B6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12727A-1D5F-4C16-8714-A554D1A7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D522DD-A6D3-4E00-9140-198FD10B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DEEA5E-B7D7-4A5D-AFE4-2B9CFB34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EF8C8C-FED3-476D-88B0-451812C2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675591-D602-483B-9960-04D69A66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BD5014-3E30-4B2A-A55F-87995179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40DFFA-408F-4ABF-8F88-1778C731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4F15A5-CB10-4B1D-80AE-1B0214B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86903B-47CE-43EC-A556-0EBD2E28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A3F422-F385-4B96-9B1B-E302E3C7E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04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000" b="1" dirty="0"/>
              <a:t>Cinema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Autorzy: Karol Jaskółka i Mateusz Krawczak</a:t>
            </a:r>
          </a:p>
        </p:txBody>
      </p:sp>
    </p:spTree>
    <p:extLst>
      <p:ext uri="{BB962C8B-B14F-4D97-AF65-F5344CB8AC3E}">
        <p14:creationId xmlns:p14="http://schemas.microsoft.com/office/powerpoint/2010/main" val="339263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Logowanie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 descr="login">
            <a:extLst>
              <a:ext uri="{FF2B5EF4-FFF2-40B4-BE49-F238E27FC236}">
                <a16:creationId xmlns:a16="http://schemas.microsoft.com/office/drawing/2014/main" id="{7D8F5C9B-F9A5-40CD-A991-35F9D53B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94" y="1376084"/>
            <a:ext cx="8709212" cy="525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3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showtimes">
            <a:extLst>
              <a:ext uri="{FF2B5EF4-FFF2-40B4-BE49-F238E27FC236}">
                <a16:creationId xmlns:a16="http://schemas.microsoft.com/office/drawing/2014/main" id="{2F387333-5A0D-4A6C-A216-6AC3B26B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69" y="1395663"/>
            <a:ext cx="7582022" cy="53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9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biletów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7170" name="Picture 2" descr="tickets">
            <a:extLst>
              <a:ext uri="{FF2B5EF4-FFF2-40B4-BE49-F238E27FC236}">
                <a16:creationId xmlns:a16="http://schemas.microsoft.com/office/drawing/2014/main" id="{C23BB1D0-8B4A-459D-8EBE-52B76FEC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61" y="1337762"/>
            <a:ext cx="7713078" cy="53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75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rating">
            <a:extLst>
              <a:ext uri="{FF2B5EF4-FFF2-40B4-BE49-F238E27FC236}">
                <a16:creationId xmlns:a16="http://schemas.microsoft.com/office/drawing/2014/main" id="{94BCB763-D45C-4A85-9E75-AE5DF97C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51" y="1344479"/>
            <a:ext cx="7873498" cy="55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79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Wystawione oceny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9218" name="Picture 2" descr="ratings">
            <a:extLst>
              <a:ext uri="{FF2B5EF4-FFF2-40B4-BE49-F238E27FC236}">
                <a16:creationId xmlns:a16="http://schemas.microsoft.com/office/drawing/2014/main" id="{2D8480A5-B677-4848-BA76-60FDB847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64" y="1411970"/>
            <a:ext cx="7606272" cy="534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3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Składanie skarg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242" name="Picture 2" descr="report">
            <a:extLst>
              <a:ext uri="{FF2B5EF4-FFF2-40B4-BE49-F238E27FC236}">
                <a16:creationId xmlns:a16="http://schemas.microsoft.com/office/drawing/2014/main" id="{0A177A09-C5B5-4EF6-9DCA-92CD3B77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53" y="1568056"/>
            <a:ext cx="7283494" cy="512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17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Edytowanie profilu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1266" name="Picture 2" descr="edit">
            <a:extLst>
              <a:ext uri="{FF2B5EF4-FFF2-40B4-BE49-F238E27FC236}">
                <a16:creationId xmlns:a16="http://schemas.microsoft.com/office/drawing/2014/main" id="{F4144301-01B3-4C1C-A481-E4B906C5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52" y="1550334"/>
            <a:ext cx="7446495" cy="520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8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pracownika</a:t>
            </a:r>
          </a:p>
        </p:txBody>
      </p:sp>
    </p:spTree>
    <p:extLst>
      <p:ext uri="{BB962C8B-B14F-4D97-AF65-F5344CB8AC3E}">
        <p14:creationId xmlns:p14="http://schemas.microsoft.com/office/powerpoint/2010/main" val="1813538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04" y="383171"/>
            <a:ext cx="10968789" cy="1325563"/>
          </a:xfrm>
        </p:spPr>
        <p:txBody>
          <a:bodyPr/>
          <a:lstStyle/>
          <a:p>
            <a:pPr algn="ctr"/>
            <a:r>
              <a:rPr lang="pl-PL" b="1" dirty="0"/>
              <a:t>Zarządzanie rezerwacjami dla klientów bez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2290" name="Picture 2" descr="showtimesEmp">
            <a:extLst>
              <a:ext uri="{FF2B5EF4-FFF2-40B4-BE49-F238E27FC236}">
                <a16:creationId xmlns:a16="http://schemas.microsoft.com/office/drawing/2014/main" id="{CF453C9F-20C6-4F01-894B-47120611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45" y="1747698"/>
            <a:ext cx="7039309" cy="511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9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Usuwanie rezerwacji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3314" name="Picture 2" descr="bookings">
            <a:extLst>
              <a:ext uri="{FF2B5EF4-FFF2-40B4-BE49-F238E27FC236}">
                <a16:creationId xmlns:a16="http://schemas.microsoft.com/office/drawing/2014/main" id="{CF84F798-21BF-4679-B3E4-EC463440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17" y="1418926"/>
            <a:ext cx="7188765" cy="524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6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Cel projektu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7D0F06-C5B1-428F-A8BF-67B6607D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projektu było stworzenie systemu bazodanowego do zarządzania kinem. System realizuje różne funkcjonalności  z podziałem na role: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464FAB-B4C8-4BA8-8E0C-3315390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35215"/>
              </p:ext>
            </p:extLst>
          </p:nvPr>
        </p:nvGraphicFramePr>
        <p:xfrm>
          <a:off x="838199" y="3259613"/>
          <a:ext cx="10515600" cy="3354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5675">
                  <a:extLst>
                    <a:ext uri="{9D8B030D-6E8A-4147-A177-3AD203B41FA5}">
                      <a16:colId xmlns:a16="http://schemas.microsoft.com/office/drawing/2014/main" val="1778732950"/>
                    </a:ext>
                  </a:extLst>
                </a:gridCol>
                <a:gridCol w="3324725">
                  <a:extLst>
                    <a:ext uri="{9D8B030D-6E8A-4147-A177-3AD203B41FA5}">
                      <a16:colId xmlns:a16="http://schemas.microsoft.com/office/drawing/2014/main" val="419029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5169729"/>
                    </a:ext>
                  </a:extLst>
                </a:gridCol>
              </a:tblGrid>
              <a:tr h="702787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Klient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Pracownik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08572"/>
                  </a:ext>
                </a:extLst>
              </a:tr>
              <a:tr h="220390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zarządzanie bazą filmów;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zarządzaniem poszczególnych uprawnień użytkowników;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rejestracja w systemie oraz logowanie;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korzystanie z usług naszego systemu;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dystrybucję biletów i rezerwacji;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9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administratora</a:t>
            </a:r>
          </a:p>
        </p:txBody>
      </p:sp>
    </p:spTree>
    <p:extLst>
      <p:ext uri="{BB962C8B-B14F-4D97-AF65-F5344CB8AC3E}">
        <p14:creationId xmlns:p14="http://schemas.microsoft.com/office/powerpoint/2010/main" val="4263917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4338" name="Picture 2" descr="moviesAdmin">
            <a:extLst>
              <a:ext uri="{FF2B5EF4-FFF2-40B4-BE49-F238E27FC236}">
                <a16:creationId xmlns:a16="http://schemas.microsoft.com/office/drawing/2014/main" id="{3DAFE99C-D468-45C7-AFF3-05ACE32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213482"/>
            <a:ext cx="8192753" cy="55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25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5362" name="Picture 2" descr="showtimesAdm">
            <a:extLst>
              <a:ext uri="{FF2B5EF4-FFF2-40B4-BE49-F238E27FC236}">
                <a16:creationId xmlns:a16="http://schemas.microsoft.com/office/drawing/2014/main" id="{A4B1BB97-EF8B-4A6D-9550-42AF5333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18" y="1122947"/>
            <a:ext cx="8360363" cy="56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17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6386" name="Picture 2" descr="usersAdm">
            <a:extLst>
              <a:ext uri="{FF2B5EF4-FFF2-40B4-BE49-F238E27FC236}">
                <a16:creationId xmlns:a16="http://schemas.microsoft.com/office/drawing/2014/main" id="{BBDBCA07-E667-4123-B45F-76389717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28" y="1219141"/>
            <a:ext cx="8194341" cy="55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0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4338" name="Picture 2" descr="moviesAdmin">
            <a:extLst>
              <a:ext uri="{FF2B5EF4-FFF2-40B4-BE49-F238E27FC236}">
                <a16:creationId xmlns:a16="http://schemas.microsoft.com/office/drawing/2014/main" id="{3DAFE99C-D468-45C7-AFF3-05ACE32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213482"/>
            <a:ext cx="8192753" cy="55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2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425207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Wykorzystane technologie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 utworzenia bazy danych został wykorzystany system Microsoft SQL Server zarządzany przez zintegrowane środowisko SQL Server Management Studio.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Dostęp do graficznego interfejsu zapewniła aplikacja desktopowa.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Aplikacja desktopowa napisana została w języku C# przy użyciu Windows </a:t>
            </a:r>
            <a:r>
              <a:rPr lang="pl-PL" dirty="0" err="1"/>
              <a:t>Forms</a:t>
            </a:r>
            <a:r>
              <a:rPr lang="pl-PL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Jako ORM użyto </a:t>
            </a:r>
            <a:r>
              <a:rPr lang="pl-PL" dirty="0" err="1"/>
              <a:t>Entity</a:t>
            </a:r>
            <a:r>
              <a:rPr lang="pl-PL" dirty="0"/>
              <a:t> Framework dla ADO.NET. </a:t>
            </a:r>
          </a:p>
        </p:txBody>
      </p:sp>
    </p:spTree>
    <p:extLst>
      <p:ext uri="{BB962C8B-B14F-4D97-AF65-F5344CB8AC3E}">
        <p14:creationId xmlns:p14="http://schemas.microsoft.com/office/powerpoint/2010/main" val="288310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22CD635-F742-43CD-A5EA-BE8D8B7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Projekt systemu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715BB2-EC66-4ED4-AA40-5F4A2C3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Została stworzona baza danych naszego kina wraz z mechanizmami przetwarzania danych takimi jak:</a:t>
            </a:r>
          </a:p>
          <a:p>
            <a:r>
              <a:rPr lang="pl-PL" dirty="0"/>
              <a:t>Widoki</a:t>
            </a:r>
          </a:p>
          <a:p>
            <a:r>
              <a:rPr lang="pl-PL" dirty="0"/>
              <a:t>Procedury składowane</a:t>
            </a:r>
          </a:p>
          <a:p>
            <a:r>
              <a:rPr lang="pl-PL" dirty="0"/>
              <a:t>Indeksy </a:t>
            </a:r>
          </a:p>
          <a:p>
            <a:r>
              <a:rPr lang="pl-PL" dirty="0" err="1"/>
              <a:t>Triggery</a:t>
            </a:r>
            <a:endParaRPr lang="pl-PL" dirty="0"/>
          </a:p>
          <a:p>
            <a:r>
              <a:rPr lang="pl-PL" dirty="0"/>
              <a:t>Sekwencje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Sekwencje">
            <a:extLst>
              <a:ext uri="{FF2B5EF4-FFF2-40B4-BE49-F238E27FC236}">
                <a16:creationId xmlns:a16="http://schemas.microsoft.com/office/drawing/2014/main" id="{0C1B372C-91E4-45F2-A6AB-EE0DFEAE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5" y="4418161"/>
            <a:ext cx="8211766" cy="18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8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BA421F-1669-43A5-92A3-4621348D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Diagram klas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CF15C95-172F-4203-8067-76927AD7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8" y="20007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erd">
            <a:extLst>
              <a:ext uri="{FF2B5EF4-FFF2-40B4-BE49-F238E27FC236}">
                <a16:creationId xmlns:a16="http://schemas.microsoft.com/office/drawing/2014/main" id="{C9991ACC-394D-44E2-B090-0AE88B83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66876"/>
            <a:ext cx="11604395" cy="505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92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29B4A2-233F-4AC8-8729-FBE13239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7411" name="Picture 3" descr="model">
            <a:extLst>
              <a:ext uri="{FF2B5EF4-FFF2-40B4-BE49-F238E27FC236}">
                <a16:creationId xmlns:a16="http://schemas.microsoft.com/office/drawing/2014/main" id="{46B11DF1-8497-4ED8-A2F4-DFA7DB98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09" y="0"/>
            <a:ext cx="7448982" cy="6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11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Testy wydajnościowe dla tabeli </a:t>
            </a:r>
            <a:r>
              <a:rPr lang="pl-PL" b="1" dirty="0" err="1"/>
              <a:t>Customer</a:t>
            </a:r>
            <a:endParaRPr lang="pl-PL" b="1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FD6D33-69E6-410C-B649-AC97025F0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Zostały przeprowadzone testy wydajnościowe dla jednej z głównych tabel programu. Przy próbie dodania 1 000 000 rekordów program wyrzucił wyjątek.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E5AF4D7-68C8-407A-A899-78D34B5521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3074" name="Wykres 1">
            <a:extLst>
              <a:ext uri="{FF2B5EF4-FFF2-40B4-BE49-F238E27FC236}">
                <a16:creationId xmlns:a16="http://schemas.microsoft.com/office/drawing/2014/main" id="{532F8684-66F5-416C-831C-BF545EBB42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6" y="2202990"/>
            <a:ext cx="5245768" cy="35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NSERT 1000000">
            <a:extLst>
              <a:ext uri="{FF2B5EF4-FFF2-40B4-BE49-F238E27FC236}">
                <a16:creationId xmlns:a16="http://schemas.microsoft.com/office/drawing/2014/main" id="{26982E88-439A-4BC9-8BAC-E69E3DD6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" y="4381960"/>
            <a:ext cx="57610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96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klienta</a:t>
            </a:r>
          </a:p>
        </p:txBody>
      </p:sp>
    </p:spTree>
    <p:extLst>
      <p:ext uri="{BB962C8B-B14F-4D97-AF65-F5344CB8AC3E}">
        <p14:creationId xmlns:p14="http://schemas.microsoft.com/office/powerpoint/2010/main" val="124033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Rejestracja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098" name="Picture 2" descr="signup">
            <a:extLst>
              <a:ext uri="{FF2B5EF4-FFF2-40B4-BE49-F238E27FC236}">
                <a16:creationId xmlns:a16="http://schemas.microsoft.com/office/drawing/2014/main" id="{24A68366-40CD-4458-B771-BF9B77AF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87" y="1504162"/>
            <a:ext cx="8620626" cy="516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64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216</Words>
  <Application>Microsoft Office PowerPoint</Application>
  <PresentationFormat>Panoramiczny</PresentationFormat>
  <Paragraphs>47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Motyw pakietu Office</vt:lpstr>
      <vt:lpstr>Cinema</vt:lpstr>
      <vt:lpstr>Cel projektu</vt:lpstr>
      <vt:lpstr>Wykorzystane technologie</vt:lpstr>
      <vt:lpstr>Projekt systemu </vt:lpstr>
      <vt:lpstr>Diagram klas</vt:lpstr>
      <vt:lpstr>Prezentacja programu PowerPoint</vt:lpstr>
      <vt:lpstr>Testy wydajnościowe dla tabeli Customer</vt:lpstr>
      <vt:lpstr>Aplikacja – wersja klienta</vt:lpstr>
      <vt:lpstr>Rejestracja w systemie</vt:lpstr>
      <vt:lpstr>Logowanie w systemie</vt:lpstr>
      <vt:lpstr>Przeglądanie seansów</vt:lpstr>
      <vt:lpstr>Przeglądanie biletów</vt:lpstr>
      <vt:lpstr>Przeglądanie filmów</vt:lpstr>
      <vt:lpstr>Wystawione oceny</vt:lpstr>
      <vt:lpstr>Składanie skarg</vt:lpstr>
      <vt:lpstr>Edytowanie profilu</vt:lpstr>
      <vt:lpstr>Aplikacja – wersja pracownika</vt:lpstr>
      <vt:lpstr>Zarządzanie rezerwacjami dla klientów bez konta</vt:lpstr>
      <vt:lpstr>Usuwanie rezerwacji</vt:lpstr>
      <vt:lpstr>Aplikacja – wersja administratora</vt:lpstr>
      <vt:lpstr>Zarządzanie bazą filmów</vt:lpstr>
      <vt:lpstr>Zarządzanie bazą seansów</vt:lpstr>
      <vt:lpstr>Zarządzanie bazą użytkowników</vt:lpstr>
      <vt:lpstr>Zarządzanie bazą filmów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</dc:title>
  <dc:creator>Mateusz Krawczak</dc:creator>
  <cp:lastModifiedBy>Mateusz Krawczak</cp:lastModifiedBy>
  <cp:revision>11</cp:revision>
  <dcterms:created xsi:type="dcterms:W3CDTF">2020-01-26T09:28:54Z</dcterms:created>
  <dcterms:modified xsi:type="dcterms:W3CDTF">2020-01-26T11:19:17Z</dcterms:modified>
</cp:coreProperties>
</file>