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230200" y="2383200"/>
            <a:ext cx="6157080" cy="150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167"/>
              </a:lnSpc>
            </a:pPr>
            <a:r>
              <a:rPr b="1" lang="pl-PL" sz="2800">
                <a:solidFill>
                  <a:srgbClr val="000000"/>
                </a:solidFill>
                <a:latin typeface="Verdana"/>
              </a:rPr>
              <a:t>Projekt i wykonanie prototypu elektronicznego układu zmiany przełożeń w rowerze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2230200" y="4175640"/>
            <a:ext cx="615708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105"/>
              </a:lnSpc>
            </a:pPr>
            <a:r>
              <a:rPr b="1" lang="pl-PL">
                <a:latin typeface="Verdana"/>
              </a:rPr>
              <a:t>Seminarium dyplomowe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2230560" y="5433840"/>
            <a:ext cx="6157080" cy="83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pl-PL" sz="1600">
                <a:latin typeface="Verdana"/>
              </a:rPr>
              <a:t>Wydział Elektrotechniki, Automatyki, Informatyki i Inżynierii Biomedycznej</a:t>
            </a:r>
            <a:endParaRPr/>
          </a:p>
          <a:p>
            <a:pPr>
              <a:lnSpc>
                <a:spcPts val="70"/>
              </a:lnSpc>
            </a:pPr>
            <a:r>
              <a:rPr b="1" lang="pl-PL" sz="1400">
                <a:latin typeface="Verdana"/>
              </a:rPr>
              <a:t>Katedra Automatyki i Inżynierii Biomedycznej</a:t>
            </a:r>
            <a:endParaRPr/>
          </a:p>
          <a:p>
            <a:pPr>
              <a:lnSpc>
                <a:spcPts val="70"/>
              </a:lnSpc>
            </a:pPr>
            <a:endParaRPr/>
          </a:p>
          <a:p>
            <a:pPr algn="r">
              <a:lnSpc>
                <a:spcPts val="70"/>
              </a:lnSpc>
            </a:pPr>
            <a:r>
              <a:rPr b="1" lang="pl-PL" sz="1200">
                <a:latin typeface="Verdana"/>
              </a:rPr>
              <a:t>Kraków 3.03.2016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7631280" y="6611760"/>
            <a:ext cx="1512000" cy="26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476000" y="789840"/>
            <a:ext cx="7271640" cy="67428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CustomShape 2"/>
          <p:cNvSpPr/>
          <p:nvPr/>
        </p:nvSpPr>
        <p:spPr>
          <a:xfrm>
            <a:off x="1476000" y="1628280"/>
            <a:ext cx="7209720" cy="449676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CustomShape 3"/>
          <p:cNvSpPr/>
          <p:nvPr/>
        </p:nvSpPr>
        <p:spPr>
          <a:xfrm>
            <a:off x="7631280" y="6611760"/>
            <a:ext cx="1512000" cy="26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476000" y="836640"/>
            <a:ext cx="7209720" cy="58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Agenda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1476000" y="1628280"/>
            <a:ext cx="7209720" cy="44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Trendy w branży rowerowej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Cel pracy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Założenia projektowe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7631280" y="6611760"/>
            <a:ext cx="1512000" cy="26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476000" y="836640"/>
            <a:ext cx="7209720" cy="58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Trendy w branży rowerowej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476000" y="1628280"/>
            <a:ext cx="7209720" cy="44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pl-PL" sz="1600">
                <a:latin typeface="Verdana"/>
              </a:rPr>
              <a:t>1990 - pierwsze układy automatycznej zmiany przełożeń (SunTour, Mavic)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pl-PL" sz="1600">
                <a:latin typeface="Verdana"/>
              </a:rPr>
              <a:t>2009 – Shimano wprowadza na rynek grupę DuraAce Di2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pl-PL" sz="1600">
                <a:latin typeface="Verdana"/>
              </a:rPr>
              <a:t>2015 – Shimano opracowuje XTR Di2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pl-PL" sz="1600">
                <a:latin typeface="Verdana"/>
              </a:rPr>
              <a:t>2016 – SRAM zapowiada RED ETAP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pl-PL" sz="1600">
                <a:latin typeface="Verdana"/>
              </a:rPr>
              <a:t>Obecnie ceny kompletnych zestawów wahają się 2000~2600€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7631280" y="6611760"/>
            <a:ext cx="1512000" cy="26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8000" y="2278800"/>
            <a:ext cx="5612400" cy="301284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2520000" y="951120"/>
            <a:ext cx="4508640" cy="41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Trendy w branży rowerowej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476000" y="836640"/>
            <a:ext cx="7209720" cy="58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Trendy w branży rowerowej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1476000" y="1628280"/>
            <a:ext cx="7209720" cy="449676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CustomShape 3"/>
          <p:cNvSpPr/>
          <p:nvPr/>
        </p:nvSpPr>
        <p:spPr>
          <a:xfrm>
            <a:off x="7631280" y="6611760"/>
            <a:ext cx="1512000" cy="26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6680" y="1988280"/>
            <a:ext cx="5700960" cy="413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476000" y="836640"/>
            <a:ext cx="7209720" cy="58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Przewaga układów elektronicznych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1476000" y="1628280"/>
            <a:ext cx="7209720" cy="44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pl-PL" sz="1600">
                <a:latin typeface="Verdana"/>
              </a:rPr>
              <a:t>Płynność i szybkość zmiany przełożeń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pl-PL" sz="1600">
                <a:latin typeface="Verdana"/>
              </a:rPr>
              <a:t>Precyzja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pl-PL" sz="1600">
                <a:latin typeface="Verdana"/>
              </a:rPr>
              <a:t>Niezawodność i powtarzalność działania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pl-PL" sz="1600">
                <a:latin typeface="Verdana"/>
              </a:rPr>
              <a:t>Automatyczna kalibracja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pl-PL" sz="1600">
                <a:latin typeface="Verdana"/>
              </a:rPr>
              <a:t>Zmiana kilku przełożeń naraz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pl-PL" sz="1600">
                <a:latin typeface="Verdana"/>
              </a:rPr>
              <a:t>Odporność na niekorzystne warunki atmosferyczne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pl-PL" sz="1600">
                <a:latin typeface="Verdana"/>
              </a:rPr>
              <a:t>Personalizacja charakterystyki zmiany przełożeń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7631280" y="6611760"/>
            <a:ext cx="1512000" cy="26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476000" y="836640"/>
            <a:ext cx="7209720" cy="58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Cel pracy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1476000" y="1628280"/>
            <a:ext cx="7209720" cy="44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Opracowanie i wykonanie mechaniczno – elektronicznego systemu do zmiany przełożeń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Wykonanie układu sterującego przerzutką, który umożliwia dwa tryby pracy: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Tryb manualny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Tryb automatyczny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W trybie automatycznym układ umożliwia profilowanie charakterystyki zmiany przełożeń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7" name="CustomShape 3"/>
          <p:cNvSpPr/>
          <p:nvPr/>
        </p:nvSpPr>
        <p:spPr>
          <a:xfrm>
            <a:off x="7631280" y="6611760"/>
            <a:ext cx="1512000" cy="26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476000" y="836640"/>
            <a:ext cx="7209720" cy="58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Wykorzystane podzespoły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1476000" y="1628280"/>
            <a:ext cx="7209720" cy="44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Mikrokontroler TI  TM4C123GH6PM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Zestaw czujników: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Akcelerometr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Czujniki magnetyczne</a:t>
            </a:r>
            <a:r>
              <a:rPr b="1" lang="pl-PL" sz="1600">
                <a:latin typeface="Verdana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Serwomechanizm HiTech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Przetwornica stepdown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Akumulator litowo polimerowy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Dedykowany obwód drukowany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0" name="CustomShape 3"/>
          <p:cNvSpPr/>
          <p:nvPr/>
        </p:nvSpPr>
        <p:spPr>
          <a:xfrm>
            <a:off x="7631280" y="6611760"/>
            <a:ext cx="1512000" cy="26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476000" y="836640"/>
            <a:ext cx="7209720" cy="58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2200">
                <a:solidFill>
                  <a:srgbClr val="000000"/>
                </a:solidFill>
                <a:latin typeface="Verdana"/>
              </a:rPr>
              <a:t>Kilka kolarskich </a:t>
            </a:r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1476000" y="1628280"/>
            <a:ext cx="7209720" cy="44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Mikrokontroler TI  TM4C123GH6PM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Zestaw czujników: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Czujniki magnetyczne</a:t>
            </a:r>
            <a:r>
              <a:rPr b="1" lang="pl-PL" sz="1600">
                <a:latin typeface="Verdana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Serwomechanizm HiTech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Przetwornica stepdown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Akumulator litowo polimerowy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pl-PL" sz="1600">
                <a:latin typeface="Verdana"/>
              </a:rPr>
              <a:t>Dedykowany obwód drukowany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3" name="CustomShape 3"/>
          <p:cNvSpPr/>
          <p:nvPr/>
        </p:nvSpPr>
        <p:spPr>
          <a:xfrm>
            <a:off x="7631280" y="6611760"/>
            <a:ext cx="1512000" cy="26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pl-PL" sz="1100">
                <a:solidFill>
                  <a:srgbClr val="ffffff"/>
                </a:solidFill>
                <a:latin typeface="Verdana"/>
              </a:rPr>
              <a:t>www.agh.edu.pl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