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B6ACF0-6019-5BE8-4BF8-582B82780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1B60E56-A4E4-E955-1FBF-9FD21A792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CCD7DC-83C6-F860-7718-90738823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1E37A7-C09C-5F81-83D7-64D49253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745614-AAF3-92D0-D8AC-B5C3B461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46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30C5A9-F680-C52F-45AE-5DE4E371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444A581-5D7C-8C14-BDE9-D57FA83FB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798A37-5DAF-66ED-537B-7BCB49E5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28916A-0AE1-087C-9E7D-085A334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AEFFFA-3AB1-F8A7-E3B8-29A8CDFE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576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9CACDDD-CA32-12BF-DFAC-8986F043A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8AF177-691E-8D38-0D4B-26875645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7F5CC5-0774-4917-B921-EE1CAF3E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A82B6D-8026-3215-88C3-EED85A8C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DCEC5F-567F-51D4-0932-433FA611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14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5C2F34-41DE-AEA2-22B5-A9AFAF4E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7F455D-2AA2-2149-F815-F7B92FFE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F00535-60D5-B87C-014E-54CA26AA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B3255A-B086-EF1C-C919-A1A73D88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187704-6A27-BE51-B48E-D61AAC9C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502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9CD9E2-957D-C76F-983E-45216110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2788E85-C3EF-AE72-E64C-2E2079B1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29144D-729D-2D70-8B25-9E35E2B6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4A1E00-E251-2E88-6676-D1AF955D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6B9C03-4E94-C902-AD0A-4E42A8E5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956EF4-D442-91B0-0260-F707BF28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9CF8B0-6AB8-7955-E80E-7E510C5DF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7A2DD5A-9CDC-0C1A-94E1-8439397BF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DE6854D-CC30-B9C9-DBEA-C8672BCB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94B2CEB-58E3-FA5C-A11E-EDC6D8D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F33870-969C-1A27-1CE7-1AD47790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968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EB29FC-7CBA-A32A-EB1E-380CE5EE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27797F-7B29-E928-CE54-5CD67E06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773F42A-CBAD-7D10-B68C-72E319FC9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4C78CE6-F483-DB23-127F-6048B483E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009FEC5-668D-75A8-4450-555C98142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595FC88-69C4-4FC8-2927-2F46090B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BB7EF6A-C2B2-2BC6-8C96-A9325294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7AED84A-D17F-0F3C-7341-A5F08E05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30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D3F361-C9BF-1C88-B597-9975473B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E48515-CE9E-46EE-0737-8E8B957C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F84626A-6842-71CC-F8CC-75F134A8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045C474-1B34-34EF-2F6C-7FC28DA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12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7C91141-00AC-5611-D791-CE65C327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4B77DED-0EAC-09DD-F628-0E35E211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7C289D2-DB58-5225-92D1-9FBBF59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8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4D79D-B94A-BF49-FBD0-3A11D8CC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DF8643-9354-8C8C-7967-84A98162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C5CE51-37F6-93A9-BD00-BEFC4C01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549A1B-9AF1-0684-00B0-9F188D16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8854407-58C0-D33B-295B-F1CBAA18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3A6BB7-D03D-0701-FE6F-DF4AAF34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61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A3125D-AA05-AE11-690F-25B2DCBB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745559B-0EC7-7B6A-078B-E730FCAD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7D3FC4A-D826-CF7A-0BB2-6270070D7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97C6367-8358-39E9-D1FF-8758E89B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C2DFCCF-7194-95CB-9C4B-DD983E3C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57D0E7-3BF7-FD37-8C53-A97990DB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422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E5666DD-67EA-C7FB-53CF-18DBC358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9B96DA3-D348-0949-B1AD-E45D747C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28ABF06-7B29-0B63-5A0B-0ABE640E8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3B581-9A81-46AF-8A98-E6886DF84B32}" type="datetimeFigureOut">
              <a:rPr lang="pl-PL" smtClean="0"/>
              <a:t>29.05.2025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4082E3-475D-2572-CF5B-C30A147D9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8AF197-26E8-C237-53EA-6223351D1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BA668-8C7F-454E-90AE-D1DD988EC24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6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3E4483-FACA-AC0A-F259-982E7E4C3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89D68C-D445-EDA4-8402-A9D3FCABC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0438" y="3429000"/>
            <a:ext cx="2761561" cy="3428999"/>
          </a:xfrm>
        </p:spPr>
        <p:txBody>
          <a:bodyPr/>
          <a:lstStyle/>
          <a:p>
            <a:r>
              <a:rPr lang="pl-PL" dirty="0"/>
              <a:t>Autor prezentacji:</a:t>
            </a:r>
          </a:p>
          <a:p>
            <a:r>
              <a:rPr lang="pl-PL" dirty="0"/>
              <a:t>Karol </a:t>
            </a:r>
            <a:r>
              <a:rPr lang="pl-PL" dirty="0" err="1"/>
              <a:t>Tajchman</a:t>
            </a:r>
            <a:endParaRPr lang="pl-PL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23A4DD7-9540-81EF-E24D-7DD7E1D69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67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56D284-1A7F-4C0E-4560-B6D3E919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EE03E3-F3B3-1084-8298-E4FB21D0A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901BA96-1976-0DBA-BCF5-0235AC8B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209800"/>
            <a:ext cx="82581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AB37B4-7DEC-D9D3-6A48-F9B832DF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C43D48-7F2A-6EBC-83DE-53956C40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5DB1F2-B07A-5432-7AD1-E414AB02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479"/>
            <a:ext cx="12192000" cy="23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2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5C41C1-2D3C-0AF7-D984-8D8E2FB5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48F5C0-C489-D7DB-1358-01F7D909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80240B6-1D02-FA94-9120-781FF16C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6454"/>
            <a:ext cx="12192000" cy="23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FE2A9A-E591-C8A2-AC9D-40C38C5C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64862C-552B-43A9-4DDB-B67AC68E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D0850DB-EB2D-E330-897F-48512992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9335"/>
            <a:ext cx="12192000" cy="245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6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6729C2-CD9D-7EB7-C3B6-3430CCCB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ADAC9A-023B-ED32-E0FD-F174C60D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5445E38-7C28-70D5-A7F5-D08BC5FB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106"/>
            <a:ext cx="12192000" cy="24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5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C76ED8-3D3F-AB2C-791E-27C771B7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3F8704-A08A-B350-DC9E-D9BC6CCA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15BE7EC-6C9F-08F5-4614-684DC7EB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581275"/>
            <a:ext cx="6362700" cy="1695450"/>
          </a:xfrm>
          <a:prstGeom prst="rect">
            <a:avLst/>
          </a:prstGeom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5EE94B79-006E-074F-A435-43E50F23ABCD}"/>
              </a:ext>
            </a:extLst>
          </p:cNvPr>
          <p:cNvSpPr/>
          <p:nvPr/>
        </p:nvSpPr>
        <p:spPr>
          <a:xfrm>
            <a:off x="3602974" y="3593679"/>
            <a:ext cx="1410159" cy="68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632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19610D-5FD5-AEAD-A705-2AD6F53B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50ACA6-0709-09C3-DDB9-0517B93D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01E508F-B387-1352-741E-240315A2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158"/>
            <a:ext cx="12192000" cy="53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4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4188FB-43DF-260D-98BA-05D53015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903320-CD17-CEA4-19D1-DF18033E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201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2E7F60-2F81-CBD6-23FE-6E880FD5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1CCBF8-C22D-312E-72D0-B9A9CA14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B27DB60-1AF1-A642-CCEC-1D69413C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700"/>
            <a:ext cx="12192000" cy="5308600"/>
          </a:xfrm>
          <a:prstGeom prst="rect">
            <a:avLst/>
          </a:prstGeom>
        </p:spPr>
      </p:pic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11B4FCED-BE42-A0A3-85A1-FF5598593974}"/>
              </a:ext>
            </a:extLst>
          </p:cNvPr>
          <p:cNvSpPr/>
          <p:nvPr/>
        </p:nvSpPr>
        <p:spPr>
          <a:xfrm>
            <a:off x="6213972" y="2420976"/>
            <a:ext cx="1410159" cy="68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671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FF4A70-F265-F561-0BBC-6DC46903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428CD3-409A-6201-EE8C-C55E937D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754A83B-19FD-217F-39CA-FAA1EA6E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5760" y="0"/>
            <a:ext cx="13558205" cy="6858000"/>
          </a:xfrm>
          <a:prstGeom prst="rect">
            <a:avLst/>
          </a:prstGeom>
        </p:spPr>
      </p:pic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0370BE68-A98A-B441-BC16-0241BF2A70E4}"/>
              </a:ext>
            </a:extLst>
          </p:cNvPr>
          <p:cNvSpPr/>
          <p:nvPr/>
        </p:nvSpPr>
        <p:spPr>
          <a:xfrm>
            <a:off x="5145336" y="1006638"/>
            <a:ext cx="1410159" cy="68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753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490B3-D3BF-C998-250E-6F304101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14D1CA-EE49-F6AD-D409-A937C83B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457E331-435D-55B8-F66C-17C283DF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435"/>
            <a:ext cx="12253712" cy="6988061"/>
          </a:xfrm>
          <a:prstGeom prst="rect">
            <a:avLst/>
          </a:prstGeom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125DE46E-CD29-B263-D278-1A47CBA91AD9}"/>
              </a:ext>
            </a:extLst>
          </p:cNvPr>
          <p:cNvSpPr/>
          <p:nvPr/>
        </p:nvSpPr>
        <p:spPr>
          <a:xfrm>
            <a:off x="6588545" y="1969285"/>
            <a:ext cx="1410159" cy="68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836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0D6264-BE3A-43BA-E396-726166D3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17AD97-9151-9A66-4CE1-9CE85962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DB1F2E0-0F7B-2E3C-CEC7-FBBDFD7C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350"/>
            <a:ext cx="12192000" cy="5321300"/>
          </a:xfrm>
          <a:prstGeom prst="rect">
            <a:avLst/>
          </a:prstGeom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3CD61264-3D1C-EDE2-D6E2-4AC6A092237F}"/>
              </a:ext>
            </a:extLst>
          </p:cNvPr>
          <p:cNvSpPr/>
          <p:nvPr/>
        </p:nvSpPr>
        <p:spPr>
          <a:xfrm>
            <a:off x="5090252" y="940967"/>
            <a:ext cx="1410159" cy="68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09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0EC3A8-EFC6-2BD8-035D-E52FC979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2FC98C-1BB3-5663-2B90-3B61B137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E4A31AD-EF2E-2358-7710-85864BC3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142"/>
            <a:ext cx="12192000" cy="48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6C790B-C45E-9379-83CD-60A8834F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5E5502-FC7A-BC79-D1FA-B22BA48F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94F28A2-017B-4B1F-B75E-E8DA9A6F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076450"/>
            <a:ext cx="11163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8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CB43C7-049E-18DE-4ECC-3CAAD951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EC5A46-3895-6272-C0B5-8818558E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156A8EA-2C0D-C2B5-A888-31CA608D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447925"/>
            <a:ext cx="6600825" cy="1962150"/>
          </a:xfrm>
          <a:prstGeom prst="rect">
            <a:avLst/>
          </a:prstGeom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4A4004BE-4413-862D-FE49-3EEC9589F76F}"/>
              </a:ext>
            </a:extLst>
          </p:cNvPr>
          <p:cNvSpPr/>
          <p:nvPr/>
        </p:nvSpPr>
        <p:spPr>
          <a:xfrm>
            <a:off x="3613992" y="3577747"/>
            <a:ext cx="1410159" cy="6830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957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6B95F9-396A-594A-329B-F8255A4D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402E64-5E9E-9C58-1C9B-ED6F68A4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16B938A-9408-6573-4239-AA94FDE2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875"/>
            <a:ext cx="12192000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90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</Words>
  <Application>Microsoft Office PowerPoint</Application>
  <PresentationFormat>Panoramiczny</PresentationFormat>
  <Paragraphs>3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2025-05-29T07:27:46Z</dcterms:created>
  <dcterms:modified xsi:type="dcterms:W3CDTF">2025-05-29T08:02:12Z</dcterms:modified>
</cp:coreProperties>
</file>