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5" r:id="rId7"/>
    <p:sldId id="260" r:id="rId8"/>
    <p:sldId id="262" r:id="rId9"/>
    <p:sldId id="261" r:id="rId10"/>
    <p:sldId id="268" r:id="rId11"/>
    <p:sldId id="264" r:id="rId12"/>
    <p:sldId id="263" r:id="rId13"/>
    <p:sldId id="270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34E6F-D4F4-F30C-B878-3C9139F7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271520-293A-E223-5E88-41682FDC7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5FCE21-E1E1-01C1-4B19-FBD38CF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AB7EA-9CAF-FF44-35C7-49DD9DAD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4C15C3-E98C-A25C-8C58-DF92ADB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25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282A5-F859-8956-8E3A-2CD94166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B1F521-85DD-6198-15B0-1ACBD318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E100FB-AC6A-752A-F3D7-CBBA68A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294DD9-D439-1B82-6DD7-14F395EC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B22377-A6CA-65E1-6296-7FF5B741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93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220EA62-6AA8-16C1-3C53-5A5CE6C40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DB181-C977-4F3A-FD2F-95075D23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25EA9D-B28D-966C-8A16-DDFE97F0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0EB563-05D8-A4D1-5946-23A5F23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BF04C0-E0E6-2D6B-0A5F-5AC45DD5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62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3D9AD8-8054-FCE0-F7F1-F6622B43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7AD801-62A1-FA40-1D3B-A7B0CF2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C34245-3511-81CA-1470-CC352296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C1612D-CA21-9623-3AAA-152A0632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9115B6-EFBF-2084-3891-3F65FB10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02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5D4E10-4F19-4865-6BCF-2486F0B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CB2BE9-30D2-A3CD-C15E-6BE28AC9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E9C35F-285D-2EE2-DF9A-064E530D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18680D-E152-3447-A4C2-C9C8E3E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B769B5-2399-1D06-BF91-4A519B3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35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B4D0E0-F66D-1E87-2CD4-1806088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7C78F2-CEBA-87A0-3FBB-06B6FD09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4434E6-D344-5530-A90E-1B62FC9B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E4A83-82AF-0917-7424-2EEF00A2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D82AA9-17C7-FE48-64D7-EE53E89E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76877C-231A-4149-D4AB-D48D900A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58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FF04FC-F459-E7B6-DA59-3D0F6BA9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CE64F8-5942-59FE-49F7-5C651392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0EE0AF-7C1D-177D-A3FB-8D7731214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9B02D7-73AB-4E22-5DA2-761BA2183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832F922-CAB4-C10C-246D-562CD4599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B5B2E0F-9A3F-4795-80FF-A4204F5D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24EB74-BFBA-F907-4431-4295BAF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16AF022-1B52-ABC3-1BCC-EF0EB3AE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7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098BA4-EB55-5CFA-037A-D35E4B56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67F61D-19A0-BC43-72BB-6F21574E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DA4C292-B6AD-40C4-18EA-6338965C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72266CA-352B-3335-A97C-1803B790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6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19EEA52-D9C5-CF5A-8FAF-3CFE5A0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1B84BFC-CADF-812F-03A8-ADD3F37E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45B4A9-A72B-D637-9FC3-637665E4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96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0F692-100F-2B0C-CE4A-913D8C58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C90F36-56FB-A462-77D0-D4786586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27256C-D912-F17A-92E5-FB78C877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17DF64-05DE-A101-9286-04E3692F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089B92-CA26-ED3A-AC8D-69B948F3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916F33-4DED-AB92-2A9D-E73CE141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AE8AD-60E4-2020-8357-DFF2BE8F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DF6B2DF-E6DF-E13B-94E8-7D9EC8278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E4334C-6BBC-654E-FE99-8A171F1D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AAE7D7-9C9A-9113-4BD8-D1E99437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18BB7F-AC3F-A543-A13D-69327F07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4ABFC7-A0A0-13E1-901F-37860A01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4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4D1CCE2-E5B2-7DB0-04CE-90D58327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E4C466-2DD0-19B4-AB5D-8C3139EF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0AE275-6E87-B854-600D-08EE50479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5E20-8AC8-4B1D-9D5D-B7206E263ECA}" type="datetimeFigureOut">
              <a:rPr lang="pl-PL" smtClean="0"/>
              <a:t>22.01.2023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5A3B06-0821-9892-C6A2-C812798AC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71BC77-4861-122E-2C5B-D1D34C58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5021-7302-4219-A7DF-9DC5AE2DCC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1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ałe kalkulatory">
            <a:extLst>
              <a:ext uri="{FF2B5EF4-FFF2-40B4-BE49-F238E27FC236}">
                <a16:creationId xmlns:a16="http://schemas.microsoft.com/office/drawing/2014/main" id="{4BA8251B-9DA0-5BFE-A108-2F6E1002C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BA617E-CC3A-15C4-DB1C-476168FF9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Kontrola Budżetu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A206E09-841C-1A62-50AD-195DE9BFA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2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E4A379E-4ACD-490D-682B-23763E88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 err="1">
                <a:solidFill>
                  <a:schemeClr val="bg1"/>
                </a:solidFill>
              </a:rPr>
              <a:t>Przy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powyższych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stronach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istnieje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mechanizm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sprawdzający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czy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dane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są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poprawnie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wpisane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2F43E5A-5ECE-5409-A186-F1A66A52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9" y="288698"/>
            <a:ext cx="5578893" cy="3737858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EE1D2C8-3F04-361F-39ED-A1815033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617" y="288698"/>
            <a:ext cx="5578893" cy="3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2899EC-C897-1B3E-5FCC-6545D744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Istnieje możliwość dodawania nowych użytkowników – dzieci lub dorosłych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64A769A4-B7B7-4326-7BE8-043703D1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6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1669B93-D342-6A82-17C6-07D2C8F1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Nie tylko na stronie głównej znajduje się historia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A01CD0C-9CDF-413A-2EE8-DE07A0701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67" y="1675227"/>
            <a:ext cx="732366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520840-4431-E09A-8396-E61F96A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Gdy wpiszemy złą datę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C488C02-2B6C-9300-1477-EC22D3D3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67" y="1675227"/>
            <a:ext cx="732366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5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3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8D430B-9FDF-5713-679A-64019DAE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259" y="10591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Aby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dowiedzieć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się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najczęściej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wydajemy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pieniądze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możemy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otworzyć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interaktywny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wykres</a:t>
            </a:r>
            <a:endParaRPr lang="en-US" sz="3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5216103-AE0E-A399-89A8-E06AFDEC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53" y="640080"/>
            <a:ext cx="5494171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D6CA4D-BCC2-FACD-1616-535DC033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6" y="1312302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Możemy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wybrać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zakres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który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ten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wykres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podsumowuje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oraz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czy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dotyczy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tylko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nas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czy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całego</a:t>
            </a: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domu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CFE447E-3627-7E9F-D4FB-86912549F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4" y="1863720"/>
            <a:ext cx="6356465" cy="31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A78E3C-2E40-4A3E-5AEA-21DBB275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25927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2B50A4-9F0D-520C-D05A-40466514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Pierwsze logowanie do aplikacji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0F15A27-C5B6-0001-FC9E-BB7BF0E8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402807-A8F4-8FAA-4710-3645C7F5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Ups, nie można dodać niepoprawnych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E3B6CAE-F5AC-9DAD-E156-D3CEFB7C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841" y="1517419"/>
            <a:ext cx="6780700" cy="33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AE7CEC-C337-B1B9-F4E4-D6CB3358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Panel logowania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E516BEC-0DEF-3E6A-E733-E78C7F0AC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50309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D44EE1-CF71-DEE4-6073-29B8E3A6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Strona główna konta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A493699-2CF1-78C5-0F2E-1C645D52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5CEFA4-76AB-5C57-1D03-CE3CDC35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Wersja uproszczona – dla dziecka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063D2FD-DB7B-FE68-745A-A370C0A7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84" y="1675227"/>
            <a:ext cx="89222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9885C28-4FB1-C47B-8003-49B2F815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2166938"/>
            <a:ext cx="5195888" cy="34575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F1EE14E-B784-BDFC-3CA4-6563E6CA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2166938"/>
            <a:ext cx="5195888" cy="34575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D31A07A-3117-EBC7-F2CB-D24DB107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pl-PL" sz="3200">
                <a:solidFill>
                  <a:schemeClr val="bg1"/>
                </a:solidFill>
              </a:rPr>
              <a:t>Możemy dodać przychody lub wydatki</a:t>
            </a:r>
          </a:p>
        </p:txBody>
      </p:sp>
    </p:spTree>
    <p:extLst>
      <p:ext uri="{BB962C8B-B14F-4D97-AF65-F5344CB8AC3E}">
        <p14:creationId xmlns:p14="http://schemas.microsoft.com/office/powerpoint/2010/main" val="198954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88A7A0-828C-A2A4-7AA7-549F5950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8738"/>
            <a:ext cx="5221288" cy="347503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0ECE199-6A3B-2E23-1DAD-54028D2C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2598738"/>
            <a:ext cx="5221288" cy="347503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85DBC1E-C072-2CB0-6279-ADAC2AE4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Inwestycje możemy tworzyć nowe, dodawać do poprzednich</a:t>
            </a:r>
          </a:p>
        </p:txBody>
      </p:sp>
    </p:spTree>
    <p:extLst>
      <p:ext uri="{BB962C8B-B14F-4D97-AF65-F5344CB8AC3E}">
        <p14:creationId xmlns:p14="http://schemas.microsoft.com/office/powerpoint/2010/main" val="353967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707C45F-4B0D-7C9B-0380-D8C0F901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Lub je usuwać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8FED6E4-9BC7-1E05-8355-767E7C02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747" y="1675227"/>
            <a:ext cx="65585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11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</Words>
  <Application>Microsoft Office PowerPoint</Application>
  <PresentationFormat>Panoramiczny</PresentationFormat>
  <Paragraphs>16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Kontrola Budżetu</vt:lpstr>
      <vt:lpstr>Pierwsze logowanie do aplikacji</vt:lpstr>
      <vt:lpstr>Ups, nie można dodać niepoprawnych danych</vt:lpstr>
      <vt:lpstr>Panel logowania</vt:lpstr>
      <vt:lpstr>Strona główna konta</vt:lpstr>
      <vt:lpstr>Wersja uproszczona – dla dziecka</vt:lpstr>
      <vt:lpstr>Możemy dodać przychody lub wydatki</vt:lpstr>
      <vt:lpstr>Inwestycje możemy tworzyć nowe, dodawać do poprzednich</vt:lpstr>
      <vt:lpstr>Lub je usuwać</vt:lpstr>
      <vt:lpstr>Przy powyższych stronach istnieje mechanizm sprawdzający czy dane są poprawnie wpisane</vt:lpstr>
      <vt:lpstr>Istnieje możliwość dodawania nowych użytkowników – dzieci lub dorosłych</vt:lpstr>
      <vt:lpstr>Nie tylko na stronie głównej znajduje się historia</vt:lpstr>
      <vt:lpstr>Gdy wpiszemy złą datę</vt:lpstr>
      <vt:lpstr>Aby dowiedzieć się na co najczęściej wydajemy pieniądze – możemy otworzyć interaktywny wykres</vt:lpstr>
      <vt:lpstr>Możemy wybrać zakres dat, który ten wykres podsumowuje, oraz czy dotyczy tylko nas czy całego domu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Kontrola Budżetu</dc:title>
  <dc:creator>Karolina Kowalska</dc:creator>
  <cp:lastModifiedBy>Karolina Kowalska</cp:lastModifiedBy>
  <cp:revision>1</cp:revision>
  <dcterms:created xsi:type="dcterms:W3CDTF">2023-01-22T22:21:49Z</dcterms:created>
  <dcterms:modified xsi:type="dcterms:W3CDTF">2023-01-22T23:07:08Z</dcterms:modified>
</cp:coreProperties>
</file>