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2" r:id="rId2"/>
    <p:sldId id="324" r:id="rId3"/>
    <p:sldId id="341" r:id="rId4"/>
    <p:sldId id="342" r:id="rId5"/>
    <p:sldId id="343" r:id="rId6"/>
    <p:sldId id="344" r:id="rId7"/>
    <p:sldId id="346" r:id="rId8"/>
    <p:sldId id="345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773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57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42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92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57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13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307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61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51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53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50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5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89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71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02BA-7BF4-4BAD-8101-E95E2B236E00}" type="datetimeFigureOut">
              <a:rPr lang="pl-PL" smtClean="0"/>
              <a:t>14.10.2018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7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Azure DevOps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GIT Demo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30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Check History in AzureDevOps (list of commits).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276866"/>
            <a:ext cx="8576232" cy="405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Check commit content.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392195"/>
            <a:ext cx="8145875" cy="437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8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Check WIT form. Close task, fill completed hours, check if WIT is related to commit.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309815"/>
            <a:ext cx="7124327" cy="470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7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935" y="645565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Close remaining taks (using Taskboard).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35" y="4039853"/>
            <a:ext cx="8257387" cy="2259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51935" y="1304940"/>
            <a:ext cx="8257387" cy="2620036"/>
            <a:chOff x="551935" y="1639128"/>
            <a:chExt cx="8257387" cy="26200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935" y="1639128"/>
              <a:ext cx="8257387" cy="26200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ight Arrow 5"/>
            <p:cNvSpPr/>
            <p:nvPr/>
          </p:nvSpPr>
          <p:spPr>
            <a:xfrm>
              <a:off x="3830595" y="2949146"/>
              <a:ext cx="2677297" cy="4942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7510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Chech WIT statusses in backlog.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288192"/>
            <a:ext cx="8567351" cy="27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Add DB structures, commit (do not add related WIT), Push.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157802"/>
            <a:ext cx="5867400" cy="526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9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Add related commit to WIT in AzureDevOps (WIT form). Close the task.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477319"/>
            <a:ext cx="8021595" cy="4812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42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Close User Story (PBI).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486359"/>
            <a:ext cx="6497823" cy="412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Check the backlog.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725257"/>
            <a:ext cx="8328454" cy="321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4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Check backlog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894779"/>
            <a:ext cx="7945879" cy="416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3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Analyze WIT form.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4" y="1867426"/>
            <a:ext cx="8642775" cy="3742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6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Create Repository. Add VisualStudio .gitignore file and README file.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757405"/>
            <a:ext cx="7048923" cy="4498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1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Clone repository.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309817"/>
            <a:ext cx="3471432" cy="4938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8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Add new solution with SQL/S project.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425146"/>
            <a:ext cx="7628066" cy="3947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8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Commit. Add appropriate comment and related Work Items.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505980"/>
            <a:ext cx="4543425" cy="468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5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Add SSIS and SSAS projects. Add comment, related WITs and commit.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837038"/>
            <a:ext cx="8638358" cy="3393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7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235" y="652562"/>
            <a:ext cx="8596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Push. Check repo in AzureDevOps.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655805"/>
            <a:ext cx="7699915" cy="4112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0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952</TotalTime>
  <Words>147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Azure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</dc:title>
  <dc:creator>Kostyrka Tomasz</dc:creator>
  <cp:lastModifiedBy>Kostyrka Tomasz</cp:lastModifiedBy>
  <cp:revision>357</cp:revision>
  <dcterms:created xsi:type="dcterms:W3CDTF">2018-09-25T19:39:23Z</dcterms:created>
  <dcterms:modified xsi:type="dcterms:W3CDTF">2018-10-14T13:18:25Z</dcterms:modified>
</cp:coreProperties>
</file>