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DACBE9-9A43-4006-ABB9-BE552A0F8C97}" v="1" dt="2025-01-03T15:20:33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1" d="100"/>
          <a:sy n="61" d="100"/>
        </p:scale>
        <p:origin x="7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7AABFC1E-6E95-77FA-E212-128BFC5AA9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7AABFC1E-6E95-77FA-E212-128BFC5AA9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177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4cb3c94f-18ec-4fd7-88a9-3cd7cc091307}">
  <we:reference id="WA200003233" version="2.0.0.3" store="pt-BR" storeType="OMEX"/>
  <we:alternateReferences/>
  <we:properties>
    <we:property name="Microsoft.Office.CampaignId" value="&quot;none&quot;"/>
    <we:property name="reportUrl" value="&quot;/links/Uf4tVwQNVd?ctid=a7109315-9727-4adf-97ad-4849bb63edcb&amp;pbi_source=linkShare&amp;fromEntryPoint=share&quot;"/>
    <we:property name="reportState" value="&quot;CONNECTED&quot;"/>
    <we:property name="artifactViewState" value="&quot;live&quot;"/>
    <we:property name="reportEmbeddedTime" value="&quot;2025-01-03T15:17:38.093Z&quot;"/>
    <we:property name="creatorSessionId" value="&quot;5f478f57-4f22-4d14-a971-1e8dcbc1b007&quot;"/>
    <we:property name="creatorUserId" value="&quot;100320017E0835DE&quot;"/>
    <we:property name="creatorTenantId" value="&quot;a7109315-9727-4adf-97ad-4849bb63edcb&quot;"/>
    <we:property name="pageDisplayName" value="&quot;Página 1&quot;"/>
    <we:property name="reportName" value="&quot;Projeto 02 Power BI&quot;"/>
    <we:property name="isVisualContainerHeaderHidden" value="false"/>
    <we:property name="isFiltersActionButtonVisible" value="true"/>
    <we:property name="initialStateBookmark" value="&quot;H4sIAAAAAAAAA+1aWVPcRhD+K5Re/EKl5j78BthxUj7LJH5JUamemR6QS0gbSUsgFH8ofyN/LC1p8QGLl1qIgw0vu9LMbE8fX18ze1qksptVcPIKDrF4XPxcpzJCatoNXWwW9TS4/fr185dbb5///mrr5VMabmZ92dRd8fi06KHdx/5d2c2hGkjQ4G97mwVU1RvYH94yVB1uFjNsu6aGqvwLp8U01bdzPNss8HhWNS0MJHd76HEge0TL6Z325j9I2hFiXx7hLsZ+Gg0RswPOucxZcxkwI9CyblowcrZ0yUB63H6nqXsoa9pmGDPSGe18YokLJywYnfUwnsuqXywJJ0+PZy1JRzKfzAatbKUjqCOmYhShxW7i+LTY2t9vcR/6xevTzyZ3mmp+uGR8t5m3Ed9iHqfqvuxPaI9c1rRHOajrjFT1pm1IkePMr3XZdxu7TZXGmR/n9UI3bHg9aP7caZGUmYaBPRrpynq/Wuj+oxp+mUSJ0A5iNOE9KXAQl37QtAnb7ZNR4idle656sXmB8f9dWhKPhlSWwQZwMiZplAGdubjjJnxSdrGZ1313Hyz4BWEnA2oVIIhouINkXUqCK3fHDbjz+tnufbDdcjkns3GtNBfJI8bgJQvc4V0324PffWpA68AyxXPKKXmXrWLJ3HEDbuxChffCeldJOpkOPHpupRU5pGiZ5gBjifNFmbsDoO/PhB5pSadCsJyj8izLrCOP69LKTEQdLahoDAueCWXNurQ0SzEYMNwrwxV446NYlxYBNkZUITudCPMKnVqbLy6Qo0FtuI2RvEdbz1bSKg+pKF6ie4GGgUlSGkg8mKjN+jJKIRFY5CKrjCGoRRpdhxZCygKMV9nzaH3U1si17QgxyhBVDM5B1GHIFCtp9Xjch+Z4icaS1E6mjDk5HwyzTK6mdoX2s0sgsw9ae430EaLxK2nB6Ivb874nj7xMkjySXNITXHPOxiNEXF/YJLKIljNrUGjJkxQsrozQOxQE95uWmrnqUpC+tdwydGtrhN2uKiO2nwlaHCI1ksNDgh5GQWbTRiVO800ap3GU87R4UZLsE+13UM0Hso+2sf8TsX5EPJ2HyCuiOb8YzW9ZJWd75z0rzb3/pCsdee1Gdm55y73J/UFkJIwgCOGQBwpQdn3kIWcyWW7BCxYUpETxYP2AmbyI3DmEQChmGfjqZPVlNwtCBJadR8GSzMpJxNUx+Ar2vPPMOCt5lMYCmoDC3sjJfioJn208OHmBR1hdNvOH+ctT58Z9B205nYuMkFgTKouTnQ/EiuU+/Ak/i+c/5iVsJNwYPHIitRClePnP390Sx9/83upDoLU7B9D2F4vEpb69QMMUbO6B+RcRJ1lybKd44pSjoknO3fWDl+viY/OrZlN6TPPYr5NQYzXvSNmYtqFditdvpKm5jmPdvronHPPAFDM+eDRWU9PCnQ43LQM5auqmZGZZO+aiTUrfkCQVkgoyMwmDt4qyfAqru/Wvgd6d4ZCBTHQPskLfIh7C7Fo54VnbzGe3ituPil7EXxNtJjwI4EJHFiyYu9Ed3CNEXBcN/0kguwiIIJTL3siEljkehDWB3zDqiIhMJe2ofucmRm6CTTck6X1MnjkKYcSjzzlkhncCtru4f4j1sjT83cH2oWy4CTwG9S4uz4ffTgcUxUGZEtbFiHEZNdM8GWM9aiqOleKrMf5tYOvrlsZX++RKjKemnvcP4L59cFO7J4zQjDElGBiQAVafNK1IMw545hmY1kr4xOjxpiV45Dpp473mMSgtvHRCPaSZhzTzPXli0IFpKZlV4LOOGqXwD2nmIc18E+AeppSWYCULCjGDGnoNt+ad5Uhu2a1SM++7GUR8AzUuuV0iPEGdMC2er7phGv/MODkd8VKGatWV1PAXxw+3UWdn/wKZn2z0bikAAA==&quot;"/>
    <we:property name="bookmark" value="&quot;H4sIAAAAAAAAA+1aS3PbNhD+Kx5ecvF08H7kFjtp2pm0zVRtLh0fFsBCZoYmVZJy7Hr8h/o3+se6JOU8bDnyyG7qxL5IJBZaYHe/fQE6K1LZLSo4/RmOsHha/FinMkJq2h1d7Bb1NJiT9Ew4aVGmJIKAjIKozaIvm7ornp4VPbRz7N+U3RKqgRMN/nGwW0BVvYb58Jah6nC3WGDbNTVU5V84TSZS3y7xfLfAk0XVtDCwnPXQ48D2mKbTO22BfydpRYh9eYwzjP00GiJmB5xzmbPmMmBGoGndNGHc2dopA+tx+f2m7qGsaZlhzEhntPOJJS6csGB01sN4Lqt+NSWcvjhZtCQdyXy6GJTzLB1DHTEVowgtdtOOz4pn83mLc+hXry8+Ie431fJozfisWbYRf8U8kuq+7E8HA5Q1rVEO6jonVb1uG1LkSPm9LvtuZ9ZUaaR8v6xXumHD62Hzbr9FUmYaBg5opCvrebXS/Qc1/DaJEqEdxGjCW1LgIC79oGkTtnuno8TPy/ZC9WL30sb/d2lJPBpSWQYbwMmYpFEGdObinpvwednFZln33UOw4GeEnQyoVYAgouEOknUUbrhy99yA+7+8nD0E262XczIb10pzkTxiDF6ywB3ed7M9+t3HBrQOLFM8p5ySd9kqlsw9N+DODCp8ENa7TtLJdODRcyutyCFFyzQHGEucz8rcHQJ9fyL0yEs6FYLlHJVnWWYdedyWV2Yi6mhBRWNYoApSWbMtL81SDAYM98pwBd74KLblRYCNEVXITifCvEKntt4XF8jRoDbcxkjeo61nG3mVR1QUr9G9QMPAJCkNJB5M1GZ7GaWQCCxykVXGENQqjW7DCyFlAcar7Hm0Pmpr5NZ2hBhliCoG5yDqMGSKjbx6POlDc7JGY0lqJ1PGnJwPhlkmN3O7RvvZJZDZB629RvoI0fiNvGD0xb1l35NHXmVJHkku6QmuOWfjESJuL2wSWUTLmTUotORJChY3Ruh9CoLzpqWerroSpO8stwzd2hZht6vKiO0nghZHSI3k8JCgh1GQxbRQiRO9SSMZRznPilclyT7xfgPVcmD7ZA/7d4j1E9rTRYi8Jprzy9H8jlVyfnDRsxLt7Udd6bjXbtzOHS95MLk/iIyEEQQhHPJAAcpujzzkTCbLLXjBgoKUKB5sHzCTF5E7hxAIxSwD35ysPu9mQYjAsvMoWJJZOYm4OQZfsz3vPDPOSh6lsYAmoLC3crIfSsJnGw9PX+ExVlfN/J5+lXRh3DfQltO5yAiJLaGyOuB5z6xY78Mf7Wf1/OeyhJ2EO4NHTqxWohQ//fN3t8bxd7+1+hBo7v4htP3lInGtb6/QMAWbB2D+VcRJlhzbKZ445ahoknP3/eDlpvjY/aLZlB7TMvbbJNRYLTtSNqY9aNfi9Stpam7iWHev7gnHPDDFjA8ejdXUtHCnw23LQI6auimZWdaOuWiT0rdkSYWkgsxMwuCtoiyfwuZu/Uugd384ZCATPYCs0LeIR7C4UU542TbLxZ3i9oOiV/HXRJsJDwK40JEFC+Z+dAcPCBE3RcN/EsguAyII5bI3MqFljgdhTeC3jDoiIlNJO6rfuYmRm2DTLVl6H5NnjkIY7dHnHDLDewHbGc6PsF6Xhr852D6WDbeBx6De1R368NvpgKI4LFPCuhgxLqNmmidjrEdNxbFSfDPGvw5sfdnS+Hqf3Ijx1NTL/hHcdw9uaveEEZoxpgQDAzLA5pOmDWnGAc88A9NaCZ8YPd62BI9cJ2281zwGpYWXTqjHNPOYZr4lTww6MC0lswp81lGjFP4xzTymma8C3ANJaQlWsqAQM6ih13Bb3lmO7NbdKjXLvltAxNdQ45rbJcIT1AnT6vm6G6bxz4zvb5fOz/8FEF31I0UpAAA=&quot;"/>
    <we:property name="datasetId" value="&quot;7c3fa654-3a6f-442e-b868-84c88276d790&quot;"/>
    <we:property name="embedUrl" value="&quot;/reportEmbed?reportId=62b3b653-fb81-4ef6-b840-cb82ce3b689a&amp;config=eyJjbHVzdGVyVXJsIjoiaHR0cHM6Ly9XQUJJLVNPVVRILUNFTlRSQUwtVVM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A5A5C69-1ED3-4E83-8CDF-37A7E1937BFA}">
  <we:reference id="ad3bb869-dfe9-409b-95f2-98016482b42b" version="2.0.0.3" store="EXCatalog" storeType="EXCatalog"/>
  <we:alternateReferences>
    <we:reference id="WA200003233" version="2.0.0.3" store="en-US" storeType="OMEX"/>
  </we:alternateReferences>
  <we:properties>
    <we:property name="reportUrl" value="&quot;/links/Uf4tVwQNVd?ctid=a7109315-9727-4adf-97ad-4849bb63edcb&amp;pbi_source=linkShare&amp;bookmarkGuid=a3f3a1b3-dbc4-4909-bda2-658216282254&amp;fromEntryPoint=share&quot;"/>
    <we:property name="reportName" value="&quot;Projeto 02 Power BI&quot;"/>
    <we:property name="reportState" value="&quot;CONNECTED&quot;"/>
    <we:property name="embedUrl" value="&quot;/reportEmbed?reportId=62b3b653-fb81-4ef6-b840-cb82ce3b689a&amp;config=eyJjbHVzdGVyVXJsIjoiaHR0cHM6Ly9XQUJJLVNPVVRILUNFTlRSQUwtVVMtcmVkaXJlY3QuYW5hbHlzaXMud2luZG93cy5uZXQiLCJlbWJlZEZlYXR1cmVzIjp7InVzYWdlTWV0cmljc1ZOZXh0Ijp0cnVlfX0%3D&amp;disableSensitivityBanner=true&quot;"/>
    <we:property name="pageDisplayName" value="&quot;Página 2&quot;"/>
    <we:property name="datasetId" value="&quot;7c3fa654-3a6f-442e-b868-84c88276d790&quot;"/>
    <we:property name="backgroundColor" value="&quot;#FFFFFF&quot;"/>
    <we:property name="bookmark" value="&quot;H4sIAAAAAAAAA+1ZTW/bOBD9K4UuvTgBJZES1Vvrdj+wwSJogl4WwWJEDm0WsuRSUhpv4f/eIWU7X3acelNske3J1pB+8+ZpOEPSXyJt23kFiz9hhtGr6PdaWwW6cS9ENIrqwShZwY1RgiU851mWcZ6WNNrMO9vUbfTqS9SBm2D3wbY9VB6JjH9djCKoqlOY+CcDVYujaI6ubWqo7D84TKahzvW4HEV4Na8aBx7yrIMOPewlTadnohAfp+QRVGcv8QxVN1gRS0DgqciZTkShBVOedjtMCMy2TvHQwf24qTuwNbnxNpVgBlIyXiRlyrMCgBlvb209qVaEr397vph7cdop0CepUX4ktx5nuaRwEim0yU1WGlQSM1lypQ/G4pBgTi9AsCIzKo9T5IdiEUQsZSYFwahCaYgB9mLZGb3F+1iZkBSgjPM85jlBGqn3Y+3ghYxxEGkZm4zUMsDipNyL1eFVVzZX99HolTNV8rLI4hLjgkEh1aHMYmVMqmQp0gJyxZCrhPnfGlt1q8QpF++u5o5ynlbCgPVaX0KtUEchsR22Qx5/iV5PJg4n0K0e390aHDdVP9tiP2t6p/A9hmx8V3e2W5APY2vyYf0i8jxPXUPLK4zQV2O7YP2lr1erhfnHafN57JCWl/aG0YbvmEyTxtHar+5RfipW46avO7eIHuKxU7ffLDpwaro4wUus7pPZjN8fWlP4AM4O9SUQPzCgVaHcgEW3YnzrK5efdoPP6vun3sILjS80dDBArUKJXtfNFlEuyPJgvmpUzWzetNbTOHe4nncrg+nBaXRvFiE731q3Lp7xaJeCz1bh5cW6hRDexxtNgkhW1AZWIj1/IUbfY1FfDE0c6nbdwtsgp2uq8O2GyvQeKk9omPCpR7cgj2HStadjH+DxJvjjLaEd+3AIzLYUTgXz1q8cv58gk8ZA/g9cDF6+LeCThiqhJ3AOZYV/J2mSxmmRHaVGySNeZvmR5LI8omaa0u4iLlku7iozSB3Yndq6XlPz4u+KeC3mdwnpUe/wHluyuKbpPNLa/weoev9G676qRpGa2ko7rAOju1PIdGKpSw7VK1jJX8JifrL2dt5MqMRt3Pk8InZMFozzIkcmtDaGlUms9jbdh5rYc17U587SlrtzeFhr/aG2JHu73mea6eg4UY2n4Lq7zW5reV/lxfOv7jcT4SJsXssMaBnRsabkRZbFXOZFdvjm9Tlrd+AmbDy1qsLurLIKXcy5FKKQLE8F/7kP270PC6daRWfsrDDUPgFFAmDi+F+V+CcsVbpX3f+hmL4HDS4UUkrdLI6pRuSC549M3eRu6v6nwQ9ZlWolcsg4y7VgkKLO85+n9UNYneFkRpu5Q2oiNSCcwfxRvflX1/TzJ93NXhMfWqAsdKlLoOYHgolE5qLcf3sGgeGbvutC3btzJaQ4xGUqEfKSZwa0MNn+i8KHIRNtEh6rnAnJpPQJDPshd95/FRxjERdpVshECJkxnRx8M5cnwhgwhZGGgwFWcKZ/iDq96UDfmJ5t6NW3Ao1m6CahT/qeFQKZD44sDuONDsMY4tx6qnn5BrvPiPVL3+FW1eixPf+JJdl50XHjXPbELr3qq78SrvWKplbTiXAQZLld8Kbv2jkoPIUatwgfbhQ06j3ih/8XNsIvl18B25fH2dgYAAA=&quot;"/>
    <we:property name="initialStateBookmark" value="&quot;H4sIAAAAAAAAA+1ZS2/bOBD+K4UuvTgBJZES1VviZh9o2gZN0MsiKEbk0GEhSy4lp/EW/u87pGznZcepN8UW2Z4sDamZb4bD+Yb0t0jbdlLB7B2MMXoV/Vlrq0A37oWIBlHdCw/fv3/z9uDDm0/vDt4ekbiZdLap2+jVt6gDN8Luo22nUHkVJPzrfBBBVZ3AyL8ZqFocRBN0bVNDZf/GfjINdW6K80GEV5OqceBVnnbQoVd7SdPpnWzH+ylZBNXZSzxF1fVSxBIQeCpyphNRaMGUx9v2EwKytVO86mB+2NQd2JrMeJlKMAMpGS+SMuVZAcCMl7e2HlULwNffns0mPirtBdAvRaP8TGa9nvmc3Emk0CY3WWlQScxkyZXeWReHBHOjhGBFZlQep8h31UUqYikzKUiNKpSGGGCrLjumVbyvKxOSHJRxnsc8J5VG6u26NuBCxjiItIxNRtEywOKk3Kqrw6uubK7ua6MlZ6rkZZHFJcYFg0KqXZHFyphUyVKkBeSKIVcJ898aW3WLxClnR1cTRzlPO6HXdaAvoVaoo5DYDts+j79FB6ORwxF0i9ejW4PDppqO18hPm6lT+AFDNh7Vne1mZMPYmmxYv4k8zhPX0PYKI/RobBekv03rxW5h/vWi+Tp0SNtLe8FghXdIolHjaNNX9yA/FaphM607N4sewrExbn9YdODUxewYL7G6D2Y1fn9oCeEjONvXlwB8R4cWFXKlLLrl42tfufy0G3gWz1+mFl5ofKGhg17VwpXooG7WBOWcJA/mq0bVjCdNaz2MM4fLebcymF6cRnc4C9n52rpl8YwHmyL4bCM8P19SCOn7fIMkCGRFNLAI0vMPxOBHbOrznsShbpcU3oZwuqYKTzeiTOtQeUD9hC9TdDOyGCZdW9r3Du6vnN9f49q+d4eU2ZbcqWDS+p3j+wkSaQzg3+Cst/J9Dh83VAk9gDMoK/yUpEkap0W2lxol93iZ5XuSy3KPyDSl7iIuWS7uRqYPdUB3Yut6Cc0Hf5PHy2D+EJcetYb30JLENU3nNS3tf4Rq6le0nlbVIFIXttIO64Do7hQSHVtiyb56BSnZS1jMj5fWzpoRlbiVOZ9HhI7JgnFe5MiE1sawMonVVtJ9iMSe86Y+c5Za7s7hbtT6U7UkW1nvK810dJyohhfgurtkt7a8L/Li+Vf3m4lwHprXMgPaRnSsKXmRZTGXeZHt3rw+59jt2IQNL6yqsDutrEIXcy6FKCTLU8F/9WGb+7BwqlV0xs4KQ/QJKBIAE8f/qsQ/YanSU9X9H4rpB9DgQiGl1M3imGpELnj+yNRN7qbuf+p8n1WpViKHjLNcCwYp6jz/dVrfBdUpjsbUzO1SE4mAcAyTR3Hz766ZTp60m70G3lOgLHSpSyDyA8FEInNRbr89g4DwcNp1oe7duRJSHOIylQh5yTMDWphs+0XhwyoTbRIeq5wJyaT0CQzbVW68/yo4xiIu0qyQiRAyYzrZ+WYuT4QxYAojDQcDrOBM/xR1esVA35mebeDqW45GY3SjwJOes4Ijk96QxX680WEYg59rTzUvD7H7ili/9Ay3qEaP5fwnDsnGi44b57InNumjvvgP4Tpe0YXVdCLsAzJfH/Bm2rUTUHgCNa4JfLhR0Ki3BD/8vxAFI7TWls7sWz7wp83VQs3n/wBjDM52ARkAAA==&quot;"/>
    <we:property name="isFiltersActionButtonVisible" value="true"/>
    <we:property name="isVisualContainerHeaderHidden" value="false"/>
    <we:property name="reportEmbeddedTime" value="&quot;2025-01-03T15:20:00.684Z&quot;"/>
    <we:property name="creatorTenantId" value="&quot;a7109315-9727-4adf-97ad-4849bb63edcb&quot;"/>
    <we:property name="creatorUserId" value="&quot;100320017E0835DE&quot;"/>
    <we:property name="creatorSessionId" value="&quot;8537a083-1765-4383-a968-9e3a1a052a5b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a7109315-9727-4adf-97ad-4849bb63edcb}" enabled="0" method="" siteId="{a7109315-9727-4adf-97ad-4849bb63edc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Microsoft Power BI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KAROLINE NOGUEIRA PANIAGO</cp:lastModifiedBy>
  <cp:revision>3</cp:revision>
  <dcterms:created xsi:type="dcterms:W3CDTF">2018-06-07T21:39:02Z</dcterms:created>
  <dcterms:modified xsi:type="dcterms:W3CDTF">2025-01-03T15:20:39Z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