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7" r:id="rId10"/>
    <p:sldId id="270" r:id="rId11"/>
    <p:sldId id="269" r:id="rId12"/>
    <p:sldId id="277" r:id="rId13"/>
    <p:sldId id="275" r:id="rId14"/>
    <p:sldId id="261" r:id="rId15"/>
    <p:sldId id="271" r:id="rId16"/>
    <p:sldId id="273" r:id="rId17"/>
    <p:sldId id="272" r:id="rId18"/>
    <p:sldId id="274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0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172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59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8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3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1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6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2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0595601">
            <a:off x="1429786" y="123600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SISTEMAS OPERATIVOS MOVILES 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0070C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408970" y="5221524"/>
            <a:ext cx="614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Karen Sanabria </a:t>
            </a:r>
          </a:p>
          <a:p>
            <a:pPr algn="ctr"/>
            <a:r>
              <a:rPr lang="es-ES" dirty="0"/>
              <a:t>Karol Suaza </a:t>
            </a:r>
          </a:p>
          <a:p>
            <a:pPr algn="ctr"/>
            <a:r>
              <a:rPr lang="es-ES" dirty="0"/>
              <a:t>Nicole Muñoz</a:t>
            </a:r>
          </a:p>
          <a:p>
            <a:pPr algn="ctr"/>
            <a:r>
              <a:rPr lang="es-ES" dirty="0"/>
              <a:t>Andrés Ramirez 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5466185" y="4056603"/>
            <a:ext cx="373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Oswaldo Pérez Murillo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79827" y="6237187"/>
            <a:ext cx="373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Sena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79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curtains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22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5930" b="2005"/>
          <a:stretch/>
        </p:blipFill>
        <p:spPr>
          <a:xfrm>
            <a:off x="1097280" y="2435551"/>
            <a:ext cx="2654105" cy="1740209"/>
          </a:xfrm>
          <a:prstGeom prst="rect">
            <a:avLst/>
          </a:prstGeom>
        </p:spPr>
      </p:pic>
      <p:pic>
        <p:nvPicPr>
          <p:cNvPr id="8194" name="Picture 2" descr="Cuántos megapíxeles debe tener una buena cámara de móvil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75" y="4949983"/>
            <a:ext cx="3791585" cy="189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Memoria RAM 4 GB 204Pines 256x8 HYG 2 Ranuras - Colsein On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017" y="919418"/>
            <a:ext cx="2815590" cy="281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Google lo admite: tu teléfono Android siempre sabe dónde estás, aunque  tengas la localización desactiv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165" y="1461249"/>
            <a:ext cx="2922905" cy="194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ómo convertir la tarjeta SD en memoria interna en Androi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776" y="4611601"/>
            <a:ext cx="3912163" cy="220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338775" y="2007018"/>
            <a:ext cx="6096000" cy="3859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6000"/>
              </a:lnSpc>
              <a:spcAft>
                <a:spcPts val="0"/>
              </a:spcAft>
            </a:pPr>
            <a:r>
              <a:rPr lang="es-ES" b="1" dirty="0">
                <a:solidFill>
                  <a:srgbClr val="1A1A1A"/>
                </a:solidFill>
                <a:latin typeface="Roboto"/>
                <a:ea typeface="Roboto"/>
                <a:cs typeface="Roboto"/>
              </a:rPr>
              <a:t>Velocidad CPU</a:t>
            </a:r>
            <a:endParaRPr lang="en-US" dirty="0"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38775" y="4590697"/>
            <a:ext cx="6096000" cy="4136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6000"/>
              </a:lnSpc>
              <a:spcAft>
                <a:spcPts val="0"/>
              </a:spcAft>
            </a:pPr>
            <a:r>
              <a:rPr lang="es-ES" b="1" dirty="0">
                <a:solidFill>
                  <a:srgbClr val="1A1A1A"/>
                </a:solidFill>
                <a:latin typeface="Roboto"/>
                <a:ea typeface="Roboto"/>
                <a:cs typeface="Roboto"/>
              </a:rPr>
              <a:t>Cámara principal </a:t>
            </a:r>
            <a:endParaRPr lang="en-US" dirty="0"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153611" y="952624"/>
            <a:ext cx="6096000" cy="3859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6000"/>
              </a:lnSpc>
              <a:spcAft>
                <a:spcPts val="0"/>
              </a:spcAft>
            </a:pPr>
            <a:r>
              <a:rPr lang="es-ES" b="1" dirty="0">
                <a:solidFill>
                  <a:srgbClr val="1A1A1A"/>
                </a:solidFill>
                <a:latin typeface="Roboto"/>
                <a:ea typeface="Roboto"/>
                <a:cs typeface="Roboto"/>
              </a:rPr>
              <a:t>Localización</a:t>
            </a:r>
            <a:endParaRPr lang="en-US" dirty="0"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612239" y="360156"/>
            <a:ext cx="6096000" cy="3859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6000"/>
              </a:lnSpc>
              <a:spcAft>
                <a:spcPts val="0"/>
              </a:spcAft>
            </a:pPr>
            <a:r>
              <a:rPr lang="es-ES" b="1" dirty="0">
                <a:solidFill>
                  <a:srgbClr val="1A1A1A"/>
                </a:solidFill>
                <a:latin typeface="Roboto"/>
                <a:ea typeface="Roboto"/>
                <a:cs typeface="Roboto"/>
              </a:rPr>
              <a:t>RAM </a:t>
            </a:r>
            <a:endParaRPr lang="en-US" dirty="0"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44000" y="4175760"/>
            <a:ext cx="6096000" cy="3859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6000"/>
              </a:lnSpc>
              <a:spcAft>
                <a:spcPts val="0"/>
              </a:spcAft>
            </a:pPr>
            <a:r>
              <a:rPr lang="es-ES" b="1" dirty="0">
                <a:solidFill>
                  <a:srgbClr val="1A1A1A"/>
                </a:solidFill>
                <a:latin typeface="Roboto"/>
                <a:ea typeface="Roboto"/>
                <a:cs typeface="Roboto"/>
              </a:rPr>
              <a:t>Memoria Interna</a:t>
            </a:r>
            <a:endParaRPr lang="en-US" dirty="0"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36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82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41660" y="1200126"/>
            <a:ext cx="5857381" cy="413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6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Puerto TCP 5223 para comunicarse con </a:t>
            </a:r>
            <a:r>
              <a:rPr lang="es-ES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APNs</a:t>
            </a:r>
            <a:r>
              <a:rPr lang="es-ES" dirty="0">
                <a:solidFill>
                  <a:srgbClr val="00000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.</a:t>
            </a:r>
            <a:endParaRPr lang="en-US" sz="28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343872" y="2353242"/>
            <a:ext cx="2334293" cy="3856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6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Obtener ubicación</a:t>
            </a:r>
            <a:endParaRPr lang="en-US" sz="28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16093" y="4151119"/>
            <a:ext cx="3776996" cy="3856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6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Permitir refresco en background</a:t>
            </a:r>
            <a:endParaRPr lang="en-US" sz="28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Listado de puertos TCP y UDP de diferentes servicios on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27" y="1696871"/>
            <a:ext cx="6774351" cy="222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Localizar a un amigo en Encontrar en el iPhone - Soporte técnico de Apple  (CO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116" y="3137891"/>
            <a:ext cx="2334293" cy="279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🖥️ Cómo Habilitar la Frecuencia de Actualización Dinámica (DRR) en Windows  11 ⚡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50" y="4763633"/>
            <a:ext cx="4011668" cy="185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005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a Windows Phone Store supera las 270.000 aplicaciones : Applicantes –  Información sobre apps y juegos para móvi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59" y="3569306"/>
            <a:ext cx="4536741" cy="252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ymbian logo - símbolo, significado logotipo, historia,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762" y="613228"/>
            <a:ext cx="4144613" cy="248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6439236" y="3819428"/>
            <a:ext cx="5310804" cy="2020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6000"/>
              </a:lnSpc>
              <a:spcAft>
                <a:spcPts val="0"/>
              </a:spcAft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sistema operativo Symbian OS esta diseñado para los requerimientos específicos de los teléfonos móviles de 2G, 2.5 y 3G. En las versiones 6.X de este sistema, se tiene soporte para desarrollo en C++ , Java, WAP, HTML</a:t>
            </a:r>
            <a:endParaRPr lang="en-US" sz="28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82179" y="1704226"/>
            <a:ext cx="50676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Google Sans"/>
              </a:rPr>
              <a:t>Sistema operativo para teléfonos inteligentes desarrollado por Microsoft. Fue el sucesor de Windows Mobile y Zune.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7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56607" y="212931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Samsung Ativ-S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HTC Windows Phone 8X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HTC Windows Phone 8S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Nokia Lumia 920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Nokia Lumia 820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096356" y="5009322"/>
            <a:ext cx="539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oogle Sans"/>
              </a:rPr>
              <a:t>discontinuado diseñado para dispositivos portátiles</a:t>
            </a:r>
            <a:endParaRPr lang="en-US" dirty="0"/>
          </a:p>
        </p:txBody>
      </p:sp>
      <p:sp>
        <p:nvSpPr>
          <p:cNvPr id="6" name="AutoShape 2" descr="Qué fue de Symbian?"/>
          <p:cNvSpPr>
            <a:spLocks noChangeAspect="1" noChangeArrowheads="1"/>
          </p:cNvSpPr>
          <p:nvPr/>
        </p:nvSpPr>
        <p:spPr bwMode="auto">
          <a:xfrm>
            <a:off x="6057900" y="470452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0" name="Picture 4" descr="Symbian es el sistema operativo móvil más vulnerable y fácil de intervenir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475" y="538038"/>
            <a:ext cx="61341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Exclusive Windows Phone Features - Business Insi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35" y="3723586"/>
            <a:ext cx="4002886" cy="300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03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19553619">
            <a:off x="2599809" y="1797154"/>
            <a:ext cx="70048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system-ui"/>
                <a:ea typeface="system-ui"/>
                <a:cs typeface="system-ui"/>
              </a:rPr>
              <a:t>Requisitos mínimos del equipo para móvil </a:t>
            </a:r>
            <a:r>
              <a:rPr lang="es-E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system-ui"/>
                <a:ea typeface="system-ui"/>
                <a:cs typeface="system-ui"/>
              </a:rPr>
              <a:t>symbian</a:t>
            </a:r>
            <a:r>
              <a:rPr lang="es-E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system-ui"/>
                <a:ea typeface="system-ui"/>
                <a:cs typeface="system-ui"/>
              </a:rPr>
              <a:t> y Windows </a:t>
            </a:r>
            <a:r>
              <a:rPr lang="es-E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system-ui"/>
                <a:ea typeface="system-ui"/>
                <a:cs typeface="system-ui"/>
              </a:rPr>
              <a:t>phone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017327" y="1866940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latin typeface="system-ui"/>
                <a:ea typeface="system-ui"/>
                <a:cs typeface="system-ui"/>
              </a:rPr>
              <a:t>Procesador</a:t>
            </a:r>
            <a:r>
              <a:rPr lang="es-ES" dirty="0">
                <a:latin typeface="system-ui"/>
                <a:ea typeface="system-ui"/>
                <a:cs typeface="system-ui"/>
              </a:rPr>
              <a:t>: 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921305" y="4494014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Almacenamiento interno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9852200" y="5792699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Pantalla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4683628" y="493141"/>
            <a:ext cx="2916183" cy="413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6000"/>
              </a:lnSpc>
              <a:spcBef>
                <a:spcPts val="1405"/>
              </a:spcBef>
              <a:spcAft>
                <a:spcPts val="1405"/>
              </a:spcAft>
            </a:pPr>
            <a:r>
              <a:rPr lang="es-ES" b="1" dirty="0">
                <a:solidFill>
                  <a:srgbClr val="0F4761"/>
                </a:solidFill>
                <a:latin typeface="system-ui"/>
                <a:ea typeface="system-ui"/>
                <a:cs typeface="system-ui"/>
              </a:rPr>
              <a:t>(Descontinuado en 2014)</a:t>
            </a:r>
            <a:endParaRPr lang="en-US" b="1" dirty="0">
              <a:solidFill>
                <a:srgbClr val="0F4761"/>
              </a:solidFill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Nokia 700. Primeras impresi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8" y="1569838"/>
            <a:ext cx="428625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Symbian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10" y="2487795"/>
            <a:ext cx="2330776" cy="437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Symbian OS 'reinventado', así sería hoy la alternativa a iOS y Andro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41" y="2604774"/>
            <a:ext cx="3858080" cy="231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401765"/>
      </p:ext>
    </p:extLst>
  </p:cSld>
  <p:clrMapOvr>
    <a:masterClrMapping/>
  </p:clrMapOvr>
  <p:transition spd="slow">
    <p:comb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719497" y="367537"/>
            <a:ext cx="3850285" cy="413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6000"/>
              </a:lnSpc>
              <a:spcBef>
                <a:spcPts val="1405"/>
              </a:spcBef>
              <a:spcAft>
                <a:spcPts val="1405"/>
              </a:spcAft>
            </a:pPr>
            <a:r>
              <a:rPr lang="es-ES" b="1" dirty="0">
                <a:solidFill>
                  <a:srgbClr val="0F4761"/>
                </a:solidFill>
                <a:latin typeface="system-ui"/>
                <a:ea typeface="system-ui"/>
                <a:cs typeface="system-ui"/>
              </a:rPr>
              <a:t>Windows </a:t>
            </a:r>
            <a:r>
              <a:rPr lang="es-ES" b="1" dirty="0" err="1">
                <a:solidFill>
                  <a:srgbClr val="0F4761"/>
                </a:solidFill>
                <a:latin typeface="system-ui"/>
                <a:ea typeface="system-ui"/>
                <a:cs typeface="system-ui"/>
              </a:rPr>
              <a:t>Phone</a:t>
            </a:r>
            <a:r>
              <a:rPr lang="es-ES" b="1" dirty="0">
                <a:solidFill>
                  <a:srgbClr val="0F4761"/>
                </a:solidFill>
                <a:latin typeface="system-ui"/>
                <a:ea typeface="system-ui"/>
                <a:cs typeface="system-ui"/>
              </a:rPr>
              <a:t> (Descontinuado)</a:t>
            </a:r>
            <a:endParaRPr lang="en-US" b="1" dirty="0">
              <a:solidFill>
                <a:srgbClr val="0F4761"/>
              </a:solidFill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46760" y="1720408"/>
            <a:ext cx="6096000" cy="70698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16000"/>
              </a:lnSpc>
              <a:spcAft>
                <a:spcPts val="0"/>
              </a:spcAft>
            </a:pPr>
            <a:r>
              <a:rPr lang="es-ES" dirty="0"/>
              <a:t>Soporte limitado para multitarea en versiones antiguas</a:t>
            </a:r>
            <a:endParaRPr lang="en-US" sz="16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7896" y="4691542"/>
            <a:ext cx="6096000" cy="7349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16000"/>
              </a:lnSpc>
              <a:spcAft>
                <a:spcPts val="0"/>
              </a:spcAft>
            </a:pPr>
            <a:r>
              <a:rPr lang="es-ES" dirty="0">
                <a:latin typeface="system-ui"/>
                <a:ea typeface="system-ui"/>
                <a:cs typeface="system-ui"/>
              </a:rPr>
              <a:t>Teclados físicos en modelos clásicos (Nokia E-Series, N-Series).</a:t>
            </a:r>
            <a:endParaRPr lang="en-US" sz="16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40781" y="3780267"/>
            <a:ext cx="4685898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6000"/>
              </a:lnSpc>
              <a:spcAft>
                <a:spcPts val="0"/>
              </a:spcAft>
            </a:pPr>
            <a:r>
              <a:rPr lang="es-ES" dirty="0">
                <a:latin typeface="system-ui"/>
                <a:ea typeface="system-ui"/>
                <a:cs typeface="system-ui"/>
              </a:rPr>
              <a:t>Soporte para stylus en algunos dispositivos.</a:t>
            </a:r>
            <a:endParaRPr lang="en-US" sz="16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Windows Phone 8.1 - Wikiw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828" y="990569"/>
            <a:ext cx="1935229" cy="25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ndows Mobile 6.5, mejoras en el uso de la pantalla táct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277" y="3607586"/>
            <a:ext cx="1741796" cy="232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kia E71, el misterioso Nokia con teclado físico que se presentaría en el  CES 20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111" y="5519077"/>
            <a:ext cx="1788404" cy="110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echa derecha 1"/>
          <p:cNvSpPr/>
          <p:nvPr/>
        </p:nvSpPr>
        <p:spPr>
          <a:xfrm>
            <a:off x="4633111" y="2134047"/>
            <a:ext cx="1598437" cy="460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/>
          <p:cNvSpPr/>
          <p:nvPr/>
        </p:nvSpPr>
        <p:spPr>
          <a:xfrm>
            <a:off x="7960947" y="4307805"/>
            <a:ext cx="1598437" cy="460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derecha 10"/>
          <p:cNvSpPr/>
          <p:nvPr/>
        </p:nvSpPr>
        <p:spPr>
          <a:xfrm rot="10969449">
            <a:off x="6960959" y="5699492"/>
            <a:ext cx="1598437" cy="460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4719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354364" y="3153649"/>
            <a:ext cx="34371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BlackBerry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251673" y="1461394"/>
            <a:ext cx="2146742" cy="413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6000"/>
              </a:lnSpc>
              <a:spcBef>
                <a:spcPts val="1500"/>
              </a:spcBef>
              <a:spcAft>
                <a:spcPts val="750"/>
              </a:spcAft>
            </a:pPr>
            <a:r>
              <a:rPr lang="en-US" dirty="0">
                <a:solidFill>
                  <a:srgbClr val="001D35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BlackBerry OS 4.1 </a:t>
            </a:r>
            <a:endParaRPr lang="en-US" sz="16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010867" y="1254574"/>
            <a:ext cx="2146742" cy="413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6000"/>
              </a:lnSpc>
              <a:spcBef>
                <a:spcPts val="1500"/>
              </a:spcBef>
              <a:spcAft>
                <a:spcPts val="750"/>
              </a:spcAft>
            </a:pPr>
            <a:r>
              <a:rPr lang="en-US" dirty="0">
                <a:solidFill>
                  <a:srgbClr val="001D35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BlackBerry OS 4.5 </a:t>
            </a:r>
            <a:endParaRPr lang="en-US" sz="16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55674" y="461333"/>
            <a:ext cx="2146742" cy="413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6000"/>
              </a:lnSpc>
              <a:spcBef>
                <a:spcPts val="1500"/>
              </a:spcBef>
              <a:spcAft>
                <a:spcPts val="750"/>
              </a:spcAft>
            </a:pPr>
            <a:r>
              <a:rPr lang="en-US" dirty="0">
                <a:solidFill>
                  <a:srgbClr val="001D35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BlackBerry OS 4.6 </a:t>
            </a:r>
            <a:endParaRPr lang="en-US" sz="16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929212" y="4085172"/>
            <a:ext cx="2146742" cy="413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6000"/>
              </a:lnSpc>
              <a:spcBef>
                <a:spcPts val="1500"/>
              </a:spcBef>
              <a:spcAft>
                <a:spcPts val="750"/>
              </a:spcAft>
            </a:pPr>
            <a:r>
              <a:rPr lang="en-US" dirty="0">
                <a:solidFill>
                  <a:srgbClr val="001D35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BlackBerry OS 5.0 </a:t>
            </a:r>
            <a:endParaRPr lang="en-US" sz="16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Compare | Device Specs | PhoneDB - The Largest Phone Specs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02" y="2184872"/>
            <a:ext cx="1988483" cy="291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lackBerry OS 4.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718" y="1735228"/>
            <a:ext cx="1647692" cy="25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Upgrade your BlackBerry 8900 OS to 4.6.1.133 | TechCrun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25" y="1058791"/>
            <a:ext cx="2333465" cy="175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El Nuevo SO para Blackberry: Versión 5.0 | Sistema Operativo Blo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660" b="24600"/>
          <a:stretch/>
        </p:blipFill>
        <p:spPr bwMode="auto">
          <a:xfrm>
            <a:off x="5174800" y="4759897"/>
            <a:ext cx="1727616" cy="191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33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0261033">
            <a:off x="1471791" y="282662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QUE ES SON LOS SISTEMAS OPERATIVOS MOVILES 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49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 invX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74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80183" y="672708"/>
            <a:ext cx="10252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conjunto de programas de bajo nivel que permite la abstracción de las peculiaridades del hardware específico del teléfono móvil y provee servicios a las aplicaciones móviles, que se ejecutan sobre él</a:t>
            </a:r>
          </a:p>
        </p:txBody>
      </p:sp>
      <p:pic>
        <p:nvPicPr>
          <p:cNvPr id="1026" name="Picture 2" descr="Sistemas Operativos Móviles: Característic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5" y="2473094"/>
            <a:ext cx="5728391" cy="382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📲 Sistemas Operativos Móviles Mas usados ANDROID Y IOS 📲| Curso de  telefonía | CLAS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268" y="2473094"/>
            <a:ext cx="4495892" cy="382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78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stemas operativos moviles timeline | Timetoast Timeli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9" y="1761213"/>
            <a:ext cx="5096787" cy="509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585623" y="794468"/>
            <a:ext cx="95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 como un pc un dispositivo móvil tiene su propio sistema operativo como:</a:t>
            </a:r>
            <a:endParaRPr lang="en-US" dirty="0"/>
          </a:p>
        </p:txBody>
      </p:sp>
      <p:pic>
        <p:nvPicPr>
          <p:cNvPr id="2052" name="Picture 4" descr="SISTEMAS OPERATIVOS | meylinfuentes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066" y="3256058"/>
            <a:ext cx="5908111" cy="352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70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 rot="20249627">
            <a:off x="2146852" y="3228229"/>
            <a:ext cx="7569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NACIMIENTO DE LOS SISTEMAS OPERATIVOS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85411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rigen Y Significado Del Logo De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41" y="111319"/>
            <a:ext cx="4274620" cy="26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OS Logo - símbolo, significado logotipo, historia,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61" y="763259"/>
            <a:ext cx="5624452" cy="260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887229" y="2602872"/>
            <a:ext cx="32335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Google Sans"/>
              </a:rPr>
              <a:t>fue fundada en octubre de 2003 por Andy Rubin, Rich </a:t>
            </a:r>
            <a:r>
              <a:rPr lang="es-ES" dirty="0" err="1">
                <a:latin typeface="Google Sans"/>
              </a:rPr>
              <a:t>Miner</a:t>
            </a:r>
            <a:r>
              <a:rPr lang="es-ES" dirty="0">
                <a:latin typeface="Google Sans"/>
              </a:rPr>
              <a:t>, Nick Sears y Chris White. Inicialmente, Android fue concebido como un sistema operativo avanzado para cámaras digitales, pero rápidamente cambió su enfoque hacia los teléfonos inteligentes,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6910406" y="3645282"/>
            <a:ext cx="40631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Google Sans"/>
              </a:rPr>
              <a:t>nació el 17 de junio de 2007, cuando Apple lanzó el primer iPhone. En ese entonces, el sistema operativo se llamaba iPhone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ndroid 13: fecha de salida, novedades, modelos compatibles y lo que  creemos sa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074" y="2202340"/>
            <a:ext cx="5394434" cy="359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24787" y="3236181"/>
            <a:ext cx="64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Zte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10671560" y="598427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Samsung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515737" y="660160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Realme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1136431" y="639305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oppo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62344" y="639305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Xiaomi</a:t>
            </a:r>
          </a:p>
        </p:txBody>
      </p:sp>
    </p:spTree>
    <p:extLst>
      <p:ext uri="{BB962C8B-B14F-4D97-AF65-F5344CB8AC3E}">
        <p14:creationId xmlns:p14="http://schemas.microsoft.com/office/powerpoint/2010/main" val="380114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267492" y="2592124"/>
            <a:ext cx="45560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IPHONE </a:t>
            </a:r>
          </a:p>
          <a:p>
            <a:r>
              <a:rPr lang="es-ES" dirty="0"/>
              <a:t>IPAD </a:t>
            </a:r>
            <a:r>
              <a:rPr lang="en-US" dirty="0"/>
              <a:t>iPhone XR.</a:t>
            </a:r>
          </a:p>
          <a:p>
            <a:r>
              <a:rPr lang="en-US" dirty="0"/>
              <a:t>iPhone 11.</a:t>
            </a:r>
          </a:p>
          <a:p>
            <a:r>
              <a:rPr lang="en-US" dirty="0"/>
              <a:t>iPhone 11 Pro.</a:t>
            </a:r>
          </a:p>
          <a:p>
            <a:r>
              <a:rPr lang="en-US" dirty="0"/>
              <a:t>iPhone SE (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generación</a:t>
            </a:r>
            <a:r>
              <a:rPr lang="en-US" dirty="0"/>
              <a:t>)</a:t>
            </a:r>
          </a:p>
          <a:p>
            <a:r>
              <a:rPr lang="en-US" dirty="0"/>
              <a:t>iPhone 13.</a:t>
            </a:r>
          </a:p>
          <a:p>
            <a:r>
              <a:rPr lang="en-US" dirty="0"/>
              <a:t>iPhone SE (</a:t>
            </a:r>
            <a:r>
              <a:rPr lang="en-US" dirty="0" err="1"/>
              <a:t>tercera</a:t>
            </a:r>
            <a:r>
              <a:rPr lang="en-US" dirty="0"/>
              <a:t> </a:t>
            </a:r>
            <a:r>
              <a:rPr lang="en-US" dirty="0" err="1"/>
              <a:t>generación</a:t>
            </a:r>
            <a:r>
              <a:rPr lang="en-US" dirty="0"/>
              <a:t>)</a:t>
            </a:r>
          </a:p>
          <a:p>
            <a:r>
              <a:rPr lang="en-US" dirty="0"/>
              <a:t>iPhone 14 Plus.</a:t>
            </a:r>
          </a:p>
          <a:p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758025" y="140355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Samsung S24.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Xiaomi </a:t>
            </a:r>
            <a:r>
              <a:rPr lang="en-US" b="1" dirty="0">
                <a:latin typeface="Google Sans"/>
              </a:rPr>
              <a:t>14</a:t>
            </a:r>
            <a:r>
              <a:rPr lang="en-US" dirty="0">
                <a:latin typeface="Google Sans"/>
              </a:rPr>
              <a:t> Ultra.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Xiaomi 14T.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Motorola Edge 50 Ultra.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Honor 200.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Samsung Galaxy A55.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Vivo V30.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Google Sans"/>
              </a:rPr>
              <a:t>Oppo</a:t>
            </a:r>
            <a:r>
              <a:rPr lang="en-US" dirty="0">
                <a:latin typeface="Google Sans"/>
              </a:rPr>
              <a:t> Reno 12F 5G.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6146" name="Picture 2" descr="Android 14: fecha de salida, novedades, modelos compatibles y toda la  informaci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4" y="4265874"/>
            <a:ext cx="3888188" cy="259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l listado de iPhones que no podrán actualizar a iOS 18 - LA NAC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878" y="0"/>
            <a:ext cx="3888186" cy="259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75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19553619">
            <a:off x="2599809" y="1797154"/>
            <a:ext cx="70048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system-ui"/>
                <a:ea typeface="system-ui"/>
                <a:cs typeface="system-ui"/>
              </a:rPr>
              <a:t>Requisitos mínimos del equipo para móvil Android y IOS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12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332</TotalTime>
  <Words>388</Words>
  <Application>Microsoft Office PowerPoint</Application>
  <PresentationFormat>Panorámica</PresentationFormat>
  <Paragraphs>66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Aptos</vt:lpstr>
      <vt:lpstr>Arial</vt:lpstr>
      <vt:lpstr>Century Gothic</vt:lpstr>
      <vt:lpstr>Google Sans</vt:lpstr>
      <vt:lpstr>Roboto</vt:lpstr>
      <vt:lpstr>system-ui</vt:lpstr>
      <vt:lpstr>Verdana</vt:lpstr>
      <vt:lpstr>Wingdings 3</vt:lpstr>
      <vt:lpstr>Espiral</vt:lpstr>
      <vt:lpstr>SISTEMAS OPERATIVOS MOVILES </vt:lpstr>
      <vt:lpstr>QUE ES SON LOS SISTEMAS OPERATIVOS MOVILES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SSISTEMAS OPERATIVOS MOVILES</dc:title>
  <dc:creator>PC CASA</dc:creator>
  <cp:lastModifiedBy>CASA</cp:lastModifiedBy>
  <cp:revision>29</cp:revision>
  <dcterms:created xsi:type="dcterms:W3CDTF">2025-02-15T18:56:46Z</dcterms:created>
  <dcterms:modified xsi:type="dcterms:W3CDTF">2025-03-10T21:21:16Z</dcterms:modified>
</cp:coreProperties>
</file>