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7" r:id="rId10"/>
    <p:sldId id="269" r:id="rId11"/>
    <p:sldId id="266" r:id="rId12"/>
    <p:sldId id="270" r:id="rId13"/>
    <p:sldId id="272" r:id="rId14"/>
    <p:sldId id="271" r:id="rId15"/>
    <p:sldId id="273" r:id="rId16"/>
    <p:sldId id="265" r:id="rId17"/>
    <p:sldId id="263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844B5-159E-4E27-B842-81C78E3BAD4A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E6B84DF-EDBB-476F-A2AE-A2DBE684F550}">
      <dgm:prSet/>
      <dgm:spPr/>
      <dgm:t>
        <a:bodyPr/>
        <a:lstStyle/>
        <a:p>
          <a:r>
            <a:rPr lang="hu-HU" dirty="0"/>
            <a:t>Kezdeti "megbeszélések" után mindenkinek tetszett a koncepció</a:t>
          </a:r>
          <a:endParaRPr lang="en-US" dirty="0"/>
        </a:p>
      </dgm:t>
    </dgm:pt>
    <dgm:pt modelId="{65307807-7EC9-45C9-90C1-418675C86178}" type="parTrans" cxnId="{19CF8D1E-14AF-4E1E-B514-A1A1665B45F8}">
      <dgm:prSet/>
      <dgm:spPr/>
      <dgm:t>
        <a:bodyPr/>
        <a:lstStyle/>
        <a:p>
          <a:endParaRPr lang="en-US"/>
        </a:p>
      </dgm:t>
    </dgm:pt>
    <dgm:pt modelId="{1B188FC2-2A8B-4ACB-B7AA-0F8108BF81F1}" type="sibTrans" cxnId="{19CF8D1E-14AF-4E1E-B514-A1A1665B45F8}">
      <dgm:prSet/>
      <dgm:spPr/>
      <dgm:t>
        <a:bodyPr/>
        <a:lstStyle/>
        <a:p>
          <a:endParaRPr lang="en-US"/>
        </a:p>
      </dgm:t>
    </dgm:pt>
    <dgm:pt modelId="{117F37DF-3F43-46CE-A78A-D93CF43F2FB5}">
      <dgm:prSet/>
      <dgm:spPr/>
      <dgm:t>
        <a:bodyPr/>
        <a:lstStyle/>
        <a:p>
          <a:r>
            <a:rPr lang="hu-HU"/>
            <a:t>Létre szerettünk volna hozni egy a maiakhoz képest könnyen kezelhető letisztult weboldalt </a:t>
          </a:r>
          <a:endParaRPr lang="en-US"/>
        </a:p>
      </dgm:t>
    </dgm:pt>
    <dgm:pt modelId="{DDA4DB7B-78AB-4E1B-839C-B347D0654CD1}" type="parTrans" cxnId="{DC36EB9C-688F-4F46-B501-94299137F7A7}">
      <dgm:prSet/>
      <dgm:spPr/>
      <dgm:t>
        <a:bodyPr/>
        <a:lstStyle/>
        <a:p>
          <a:endParaRPr lang="en-US"/>
        </a:p>
      </dgm:t>
    </dgm:pt>
    <dgm:pt modelId="{FB9584C9-F7E0-4472-A915-A06C45BE89C0}" type="sibTrans" cxnId="{DC36EB9C-688F-4F46-B501-94299137F7A7}">
      <dgm:prSet/>
      <dgm:spPr/>
      <dgm:t>
        <a:bodyPr/>
        <a:lstStyle/>
        <a:p>
          <a:endParaRPr lang="en-US"/>
        </a:p>
      </dgm:t>
    </dgm:pt>
    <dgm:pt modelId="{80774DDE-C0FC-464D-B564-2FF312313A52}" type="pres">
      <dgm:prSet presAssocID="{C3F844B5-159E-4E27-B842-81C78E3BA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D59A4-8C37-4B3B-A429-EC9A50CFCDFE}" type="pres">
      <dgm:prSet presAssocID="{7E6B84DF-EDBB-476F-A2AE-A2DBE684F550}" presName="hierRoot1" presStyleCnt="0"/>
      <dgm:spPr/>
    </dgm:pt>
    <dgm:pt modelId="{1FBAFE10-76C9-4B73-9BB1-1F8F9B05FC76}" type="pres">
      <dgm:prSet presAssocID="{7E6B84DF-EDBB-476F-A2AE-A2DBE684F550}" presName="composite" presStyleCnt="0"/>
      <dgm:spPr/>
    </dgm:pt>
    <dgm:pt modelId="{8843252F-814B-405D-948E-A7FD7AF1EA31}" type="pres">
      <dgm:prSet presAssocID="{7E6B84DF-EDBB-476F-A2AE-A2DBE684F550}" presName="background" presStyleLbl="node0" presStyleIdx="0" presStyleCnt="2"/>
      <dgm:spPr/>
    </dgm:pt>
    <dgm:pt modelId="{7834B583-1837-4254-9AF4-26306E7E5D97}" type="pres">
      <dgm:prSet presAssocID="{7E6B84DF-EDBB-476F-A2AE-A2DBE684F550}" presName="text" presStyleLbl="fgAcc0" presStyleIdx="0" presStyleCnt="2">
        <dgm:presLayoutVars>
          <dgm:chPref val="3"/>
        </dgm:presLayoutVars>
      </dgm:prSet>
      <dgm:spPr/>
    </dgm:pt>
    <dgm:pt modelId="{D8A09BA6-9A26-4F94-BEEF-498161688A67}" type="pres">
      <dgm:prSet presAssocID="{7E6B84DF-EDBB-476F-A2AE-A2DBE684F550}" presName="hierChild2" presStyleCnt="0"/>
      <dgm:spPr/>
    </dgm:pt>
    <dgm:pt modelId="{E834327A-52F6-4E18-A06E-C02A3E191B37}" type="pres">
      <dgm:prSet presAssocID="{117F37DF-3F43-46CE-A78A-D93CF43F2FB5}" presName="hierRoot1" presStyleCnt="0"/>
      <dgm:spPr/>
    </dgm:pt>
    <dgm:pt modelId="{2A95C387-2769-4425-8535-F94F03D62A52}" type="pres">
      <dgm:prSet presAssocID="{117F37DF-3F43-46CE-A78A-D93CF43F2FB5}" presName="composite" presStyleCnt="0"/>
      <dgm:spPr/>
    </dgm:pt>
    <dgm:pt modelId="{BE91ADA0-418A-4B37-B146-599555581339}" type="pres">
      <dgm:prSet presAssocID="{117F37DF-3F43-46CE-A78A-D93CF43F2FB5}" presName="background" presStyleLbl="node0" presStyleIdx="1" presStyleCnt="2"/>
      <dgm:spPr/>
    </dgm:pt>
    <dgm:pt modelId="{9755DC12-6210-4E1B-95FF-DBA506828F20}" type="pres">
      <dgm:prSet presAssocID="{117F37DF-3F43-46CE-A78A-D93CF43F2FB5}" presName="text" presStyleLbl="fgAcc0" presStyleIdx="1" presStyleCnt="2">
        <dgm:presLayoutVars>
          <dgm:chPref val="3"/>
        </dgm:presLayoutVars>
      </dgm:prSet>
      <dgm:spPr/>
    </dgm:pt>
    <dgm:pt modelId="{34E6FC37-0AD8-4DBE-B5F6-F08F21369E41}" type="pres">
      <dgm:prSet presAssocID="{117F37DF-3F43-46CE-A78A-D93CF43F2FB5}" presName="hierChild2" presStyleCnt="0"/>
      <dgm:spPr/>
    </dgm:pt>
  </dgm:ptLst>
  <dgm:cxnLst>
    <dgm:cxn modelId="{19CF8D1E-14AF-4E1E-B514-A1A1665B45F8}" srcId="{C3F844B5-159E-4E27-B842-81C78E3BAD4A}" destId="{7E6B84DF-EDBB-476F-A2AE-A2DBE684F550}" srcOrd="0" destOrd="0" parTransId="{65307807-7EC9-45C9-90C1-418675C86178}" sibTransId="{1B188FC2-2A8B-4ACB-B7AA-0F8108BF81F1}"/>
    <dgm:cxn modelId="{7874E033-66D5-46B0-AF3C-8714A2EDDC7C}" type="presOf" srcId="{7E6B84DF-EDBB-476F-A2AE-A2DBE684F550}" destId="{7834B583-1837-4254-9AF4-26306E7E5D97}" srcOrd="0" destOrd="0" presId="urn:microsoft.com/office/officeart/2005/8/layout/hierarchy1"/>
    <dgm:cxn modelId="{DC36EB9C-688F-4F46-B501-94299137F7A7}" srcId="{C3F844B5-159E-4E27-B842-81C78E3BAD4A}" destId="{117F37DF-3F43-46CE-A78A-D93CF43F2FB5}" srcOrd="1" destOrd="0" parTransId="{DDA4DB7B-78AB-4E1B-839C-B347D0654CD1}" sibTransId="{FB9584C9-F7E0-4472-A915-A06C45BE89C0}"/>
    <dgm:cxn modelId="{85DD50A4-5007-4512-BB3D-7B54C94DA0C9}" type="presOf" srcId="{117F37DF-3F43-46CE-A78A-D93CF43F2FB5}" destId="{9755DC12-6210-4E1B-95FF-DBA506828F20}" srcOrd="0" destOrd="0" presId="urn:microsoft.com/office/officeart/2005/8/layout/hierarchy1"/>
    <dgm:cxn modelId="{FDF4CFC0-D42D-4957-8E23-FEF55948900A}" type="presOf" srcId="{C3F844B5-159E-4E27-B842-81C78E3BAD4A}" destId="{80774DDE-C0FC-464D-B564-2FF312313A52}" srcOrd="0" destOrd="0" presId="urn:microsoft.com/office/officeart/2005/8/layout/hierarchy1"/>
    <dgm:cxn modelId="{F0EE3617-E017-4A71-B637-0643EA59D17A}" type="presParOf" srcId="{80774DDE-C0FC-464D-B564-2FF312313A52}" destId="{91BD59A4-8C37-4B3B-A429-EC9A50CFCDFE}" srcOrd="0" destOrd="0" presId="urn:microsoft.com/office/officeart/2005/8/layout/hierarchy1"/>
    <dgm:cxn modelId="{3173B022-B0F8-44CE-B98C-EC76E8948DA1}" type="presParOf" srcId="{91BD59A4-8C37-4B3B-A429-EC9A50CFCDFE}" destId="{1FBAFE10-76C9-4B73-9BB1-1F8F9B05FC76}" srcOrd="0" destOrd="0" presId="urn:microsoft.com/office/officeart/2005/8/layout/hierarchy1"/>
    <dgm:cxn modelId="{33F5DF1A-7B7B-4402-8C65-EAAAD201241A}" type="presParOf" srcId="{1FBAFE10-76C9-4B73-9BB1-1F8F9B05FC76}" destId="{8843252F-814B-405D-948E-A7FD7AF1EA31}" srcOrd="0" destOrd="0" presId="urn:microsoft.com/office/officeart/2005/8/layout/hierarchy1"/>
    <dgm:cxn modelId="{683B2E26-76D3-4EEF-87BD-3B3CB3ADED88}" type="presParOf" srcId="{1FBAFE10-76C9-4B73-9BB1-1F8F9B05FC76}" destId="{7834B583-1837-4254-9AF4-26306E7E5D97}" srcOrd="1" destOrd="0" presId="urn:microsoft.com/office/officeart/2005/8/layout/hierarchy1"/>
    <dgm:cxn modelId="{881EE785-0B05-48D1-9CDC-085035EC68C2}" type="presParOf" srcId="{91BD59A4-8C37-4B3B-A429-EC9A50CFCDFE}" destId="{D8A09BA6-9A26-4F94-BEEF-498161688A67}" srcOrd="1" destOrd="0" presId="urn:microsoft.com/office/officeart/2005/8/layout/hierarchy1"/>
    <dgm:cxn modelId="{7FDBA34B-7D54-4CF8-91AE-7224F5E16A78}" type="presParOf" srcId="{80774DDE-C0FC-464D-B564-2FF312313A52}" destId="{E834327A-52F6-4E18-A06E-C02A3E191B37}" srcOrd="1" destOrd="0" presId="urn:microsoft.com/office/officeart/2005/8/layout/hierarchy1"/>
    <dgm:cxn modelId="{20DEF8D1-0D4F-47CD-A3FE-8C1E36A6422E}" type="presParOf" srcId="{E834327A-52F6-4E18-A06E-C02A3E191B37}" destId="{2A95C387-2769-4425-8535-F94F03D62A52}" srcOrd="0" destOrd="0" presId="urn:microsoft.com/office/officeart/2005/8/layout/hierarchy1"/>
    <dgm:cxn modelId="{2B555648-B896-478A-98A6-58DD20C36F4E}" type="presParOf" srcId="{2A95C387-2769-4425-8535-F94F03D62A52}" destId="{BE91ADA0-418A-4B37-B146-599555581339}" srcOrd="0" destOrd="0" presId="urn:microsoft.com/office/officeart/2005/8/layout/hierarchy1"/>
    <dgm:cxn modelId="{8549325A-795C-43AF-B2BF-8FD54F3E94E4}" type="presParOf" srcId="{2A95C387-2769-4425-8535-F94F03D62A52}" destId="{9755DC12-6210-4E1B-95FF-DBA506828F20}" srcOrd="1" destOrd="0" presId="urn:microsoft.com/office/officeart/2005/8/layout/hierarchy1"/>
    <dgm:cxn modelId="{155118D6-95CF-4234-A2DE-93ED2BF75195}" type="presParOf" srcId="{E834327A-52F6-4E18-A06E-C02A3E191B37}" destId="{34E6FC37-0AD8-4DBE-B5F6-F08F21369E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B9A78-D851-4560-B3BC-BD2BE1AC5E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F4B31-334C-4C80-A524-876833BEE81E}">
      <dgm:prSet/>
      <dgm:spPr/>
      <dgm:t>
        <a:bodyPr/>
        <a:lstStyle/>
        <a:p>
          <a:r>
            <a:rPr lang="hu-HU" dirty="0"/>
            <a:t>Login rendszer – jelszó-visszaállítás</a:t>
          </a:r>
          <a:endParaRPr lang="en-US" dirty="0"/>
        </a:p>
      </dgm:t>
    </dgm:pt>
    <dgm:pt modelId="{F4AE5BBA-2BAB-4F13-85DD-FF4D9F34C6E2}" type="parTrans" cxnId="{962B2C75-4D52-420F-97BB-A59FF5AB7AA7}">
      <dgm:prSet/>
      <dgm:spPr/>
      <dgm:t>
        <a:bodyPr/>
        <a:lstStyle/>
        <a:p>
          <a:endParaRPr lang="en-US"/>
        </a:p>
      </dgm:t>
    </dgm:pt>
    <dgm:pt modelId="{CBC71C39-770B-4498-8AE7-C6D9E078B096}" type="sibTrans" cxnId="{962B2C75-4D52-420F-97BB-A59FF5AB7AA7}">
      <dgm:prSet/>
      <dgm:spPr/>
      <dgm:t>
        <a:bodyPr/>
        <a:lstStyle/>
        <a:p>
          <a:endParaRPr lang="en-US"/>
        </a:p>
      </dgm:t>
    </dgm:pt>
    <dgm:pt modelId="{A1BF52C9-A896-433B-B6B5-E2A43A9EA093}">
      <dgm:prSet/>
      <dgm:spPr/>
      <dgm:t>
        <a:bodyPr/>
        <a:lstStyle/>
        <a:p>
          <a:r>
            <a:rPr lang="hu-HU"/>
            <a:t>Apró módosítások a weboldal kinézetében</a:t>
          </a:r>
          <a:endParaRPr lang="en-US"/>
        </a:p>
      </dgm:t>
    </dgm:pt>
    <dgm:pt modelId="{3D244944-88ED-46AD-B89D-B6400CF21115}" type="parTrans" cxnId="{64BD0A0F-31B9-42E2-A476-4224B3C11A4E}">
      <dgm:prSet/>
      <dgm:spPr/>
      <dgm:t>
        <a:bodyPr/>
        <a:lstStyle/>
        <a:p>
          <a:endParaRPr lang="en-US"/>
        </a:p>
      </dgm:t>
    </dgm:pt>
    <dgm:pt modelId="{4CB9DB60-71B1-420D-B353-63FDA34F376B}" type="sibTrans" cxnId="{64BD0A0F-31B9-42E2-A476-4224B3C11A4E}">
      <dgm:prSet/>
      <dgm:spPr/>
      <dgm:t>
        <a:bodyPr/>
        <a:lstStyle/>
        <a:p>
          <a:endParaRPr lang="en-US"/>
        </a:p>
      </dgm:t>
    </dgm:pt>
    <dgm:pt modelId="{63A41304-B0EB-4F25-B903-669779BD0641}">
      <dgm:prSet/>
      <dgm:spPr/>
      <dgm:t>
        <a:bodyPr/>
        <a:lstStyle/>
        <a:p>
          <a:pPr rtl="0"/>
          <a:r>
            <a:rPr lang="hu-HU" dirty="0"/>
            <a:t>Étel rendelés - </a:t>
          </a:r>
          <a:r>
            <a:rPr lang="hu-HU" dirty="0" err="1">
              <a:latin typeface="Aptos Display" panose="020F0302020204030204"/>
            </a:rPr>
            <a:t>dizájnolás</a:t>
          </a:r>
          <a:r>
            <a:rPr lang="hu-HU" dirty="0">
              <a:latin typeface="Aptos Display" panose="020F0302020204030204"/>
            </a:rPr>
            <a:t> </a:t>
          </a:r>
          <a:r>
            <a:rPr lang="hu-HU" dirty="0"/>
            <a:t> adatbázis</a:t>
          </a:r>
          <a:endParaRPr lang="en-US" dirty="0">
            <a:latin typeface="Aptos Display" panose="020F0302020204030204"/>
          </a:endParaRPr>
        </a:p>
      </dgm:t>
    </dgm:pt>
    <dgm:pt modelId="{A7C23059-9C3D-4478-B658-A3BAEC47AB2C}" type="parTrans" cxnId="{6AF87BB9-5A15-4F57-A0DD-AD78CE0065F9}">
      <dgm:prSet/>
      <dgm:spPr/>
      <dgm:t>
        <a:bodyPr/>
        <a:lstStyle/>
        <a:p>
          <a:endParaRPr lang="en-US"/>
        </a:p>
      </dgm:t>
    </dgm:pt>
    <dgm:pt modelId="{C787FF0E-352C-499C-BCF3-657D0D69C1DF}" type="sibTrans" cxnId="{6AF87BB9-5A15-4F57-A0DD-AD78CE0065F9}">
      <dgm:prSet/>
      <dgm:spPr/>
      <dgm:t>
        <a:bodyPr/>
        <a:lstStyle/>
        <a:p>
          <a:endParaRPr lang="en-US"/>
        </a:p>
      </dgm:t>
    </dgm:pt>
    <dgm:pt modelId="{50B4E169-8166-46F6-A8AF-B8B1EFF327DC}" type="pres">
      <dgm:prSet presAssocID="{2C7B9A78-D851-4560-B3BC-BD2BE1AC5E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58A61F-8592-42B4-91E9-BC52AE646131}" type="pres">
      <dgm:prSet presAssocID="{32BF4B31-334C-4C80-A524-876833BEE81E}" presName="hierRoot1" presStyleCnt="0"/>
      <dgm:spPr/>
    </dgm:pt>
    <dgm:pt modelId="{11D71663-AA71-441A-BBC7-D926698C3F61}" type="pres">
      <dgm:prSet presAssocID="{32BF4B31-334C-4C80-A524-876833BEE81E}" presName="composite" presStyleCnt="0"/>
      <dgm:spPr/>
    </dgm:pt>
    <dgm:pt modelId="{EF4AFD72-8439-491B-8173-2C0E0A30387F}" type="pres">
      <dgm:prSet presAssocID="{32BF4B31-334C-4C80-A524-876833BEE81E}" presName="background" presStyleLbl="node0" presStyleIdx="0" presStyleCnt="3"/>
      <dgm:spPr/>
    </dgm:pt>
    <dgm:pt modelId="{4252DC5E-04AD-480A-9FEF-45103DA1D824}" type="pres">
      <dgm:prSet presAssocID="{32BF4B31-334C-4C80-A524-876833BEE81E}" presName="text" presStyleLbl="fgAcc0" presStyleIdx="0" presStyleCnt="3">
        <dgm:presLayoutVars>
          <dgm:chPref val="3"/>
        </dgm:presLayoutVars>
      </dgm:prSet>
      <dgm:spPr/>
    </dgm:pt>
    <dgm:pt modelId="{C030EC66-880F-42DD-8844-889DF96BB5DB}" type="pres">
      <dgm:prSet presAssocID="{32BF4B31-334C-4C80-A524-876833BEE81E}" presName="hierChild2" presStyleCnt="0"/>
      <dgm:spPr/>
    </dgm:pt>
    <dgm:pt modelId="{FA7D2A10-14F3-46D8-8F37-BC85E8995B22}" type="pres">
      <dgm:prSet presAssocID="{A1BF52C9-A896-433B-B6B5-E2A43A9EA093}" presName="hierRoot1" presStyleCnt="0"/>
      <dgm:spPr/>
    </dgm:pt>
    <dgm:pt modelId="{14AB3D5B-E84B-4A94-9189-97FFA3C692AC}" type="pres">
      <dgm:prSet presAssocID="{A1BF52C9-A896-433B-B6B5-E2A43A9EA093}" presName="composite" presStyleCnt="0"/>
      <dgm:spPr/>
    </dgm:pt>
    <dgm:pt modelId="{B026F942-EFE9-4926-9999-593D3DFF9A4E}" type="pres">
      <dgm:prSet presAssocID="{A1BF52C9-A896-433B-B6B5-E2A43A9EA093}" presName="background" presStyleLbl="node0" presStyleIdx="1" presStyleCnt="3"/>
      <dgm:spPr/>
    </dgm:pt>
    <dgm:pt modelId="{734E45D7-DFE2-4B9C-94B6-71CA401AB113}" type="pres">
      <dgm:prSet presAssocID="{A1BF52C9-A896-433B-B6B5-E2A43A9EA093}" presName="text" presStyleLbl="fgAcc0" presStyleIdx="1" presStyleCnt="3">
        <dgm:presLayoutVars>
          <dgm:chPref val="3"/>
        </dgm:presLayoutVars>
      </dgm:prSet>
      <dgm:spPr/>
    </dgm:pt>
    <dgm:pt modelId="{CD6DA32B-4120-4998-8ABC-BE54ED964464}" type="pres">
      <dgm:prSet presAssocID="{A1BF52C9-A896-433B-B6B5-E2A43A9EA093}" presName="hierChild2" presStyleCnt="0"/>
      <dgm:spPr/>
    </dgm:pt>
    <dgm:pt modelId="{5844F932-3455-43E9-ADC0-423C42F207F2}" type="pres">
      <dgm:prSet presAssocID="{63A41304-B0EB-4F25-B903-669779BD0641}" presName="hierRoot1" presStyleCnt="0"/>
      <dgm:spPr/>
    </dgm:pt>
    <dgm:pt modelId="{877F924A-D503-4B33-8045-8C188EDEF840}" type="pres">
      <dgm:prSet presAssocID="{63A41304-B0EB-4F25-B903-669779BD0641}" presName="composite" presStyleCnt="0"/>
      <dgm:spPr/>
    </dgm:pt>
    <dgm:pt modelId="{166691B4-1A4A-4077-B2F9-CDB5EC6CFCD4}" type="pres">
      <dgm:prSet presAssocID="{63A41304-B0EB-4F25-B903-669779BD0641}" presName="background" presStyleLbl="node0" presStyleIdx="2" presStyleCnt="3"/>
      <dgm:spPr/>
    </dgm:pt>
    <dgm:pt modelId="{27EF0B1C-6EA4-4FE9-8804-41CC66AC4DFE}" type="pres">
      <dgm:prSet presAssocID="{63A41304-B0EB-4F25-B903-669779BD0641}" presName="text" presStyleLbl="fgAcc0" presStyleIdx="2" presStyleCnt="3">
        <dgm:presLayoutVars>
          <dgm:chPref val="3"/>
        </dgm:presLayoutVars>
      </dgm:prSet>
      <dgm:spPr/>
    </dgm:pt>
    <dgm:pt modelId="{0017F2A5-CBCA-4A42-8F82-8AB134C75610}" type="pres">
      <dgm:prSet presAssocID="{63A41304-B0EB-4F25-B903-669779BD0641}" presName="hierChild2" presStyleCnt="0"/>
      <dgm:spPr/>
    </dgm:pt>
  </dgm:ptLst>
  <dgm:cxnLst>
    <dgm:cxn modelId="{64BD0A0F-31B9-42E2-A476-4224B3C11A4E}" srcId="{2C7B9A78-D851-4560-B3BC-BD2BE1AC5EE3}" destId="{A1BF52C9-A896-433B-B6B5-E2A43A9EA093}" srcOrd="1" destOrd="0" parTransId="{3D244944-88ED-46AD-B89D-B6400CF21115}" sibTransId="{4CB9DB60-71B1-420D-B353-63FDA34F376B}"/>
    <dgm:cxn modelId="{962B2C75-4D52-420F-97BB-A59FF5AB7AA7}" srcId="{2C7B9A78-D851-4560-B3BC-BD2BE1AC5EE3}" destId="{32BF4B31-334C-4C80-A524-876833BEE81E}" srcOrd="0" destOrd="0" parTransId="{F4AE5BBA-2BAB-4F13-85DD-FF4D9F34C6E2}" sibTransId="{CBC71C39-770B-4498-8AE7-C6D9E078B096}"/>
    <dgm:cxn modelId="{6FC27F58-CDAA-49E1-AB9D-E4BA5A4CC07C}" type="presOf" srcId="{32BF4B31-334C-4C80-A524-876833BEE81E}" destId="{4252DC5E-04AD-480A-9FEF-45103DA1D824}" srcOrd="0" destOrd="0" presId="urn:microsoft.com/office/officeart/2005/8/layout/hierarchy1"/>
    <dgm:cxn modelId="{FE83C6A7-8939-4FD9-878B-ACC5D1B76FAC}" type="presOf" srcId="{63A41304-B0EB-4F25-B903-669779BD0641}" destId="{27EF0B1C-6EA4-4FE9-8804-41CC66AC4DFE}" srcOrd="0" destOrd="0" presId="urn:microsoft.com/office/officeart/2005/8/layout/hierarchy1"/>
    <dgm:cxn modelId="{E15D89B5-9EAF-48C2-93BA-0AD04EB1520C}" type="presOf" srcId="{2C7B9A78-D851-4560-B3BC-BD2BE1AC5EE3}" destId="{50B4E169-8166-46F6-A8AF-B8B1EFF327DC}" srcOrd="0" destOrd="0" presId="urn:microsoft.com/office/officeart/2005/8/layout/hierarchy1"/>
    <dgm:cxn modelId="{6AF87BB9-5A15-4F57-A0DD-AD78CE0065F9}" srcId="{2C7B9A78-D851-4560-B3BC-BD2BE1AC5EE3}" destId="{63A41304-B0EB-4F25-B903-669779BD0641}" srcOrd="2" destOrd="0" parTransId="{A7C23059-9C3D-4478-B658-A3BAEC47AB2C}" sibTransId="{C787FF0E-352C-499C-BCF3-657D0D69C1DF}"/>
    <dgm:cxn modelId="{6D309ED9-932B-4770-BBC5-B1EAE147FB03}" type="presOf" srcId="{A1BF52C9-A896-433B-B6B5-E2A43A9EA093}" destId="{734E45D7-DFE2-4B9C-94B6-71CA401AB113}" srcOrd="0" destOrd="0" presId="urn:microsoft.com/office/officeart/2005/8/layout/hierarchy1"/>
    <dgm:cxn modelId="{17FCCFC1-42EA-43D3-8472-7F43DED6C6F5}" type="presParOf" srcId="{50B4E169-8166-46F6-A8AF-B8B1EFF327DC}" destId="{0658A61F-8592-42B4-91E9-BC52AE646131}" srcOrd="0" destOrd="0" presId="urn:microsoft.com/office/officeart/2005/8/layout/hierarchy1"/>
    <dgm:cxn modelId="{DFF76A5C-2439-45C2-A277-4CE144F1CD85}" type="presParOf" srcId="{0658A61F-8592-42B4-91E9-BC52AE646131}" destId="{11D71663-AA71-441A-BBC7-D926698C3F61}" srcOrd="0" destOrd="0" presId="urn:microsoft.com/office/officeart/2005/8/layout/hierarchy1"/>
    <dgm:cxn modelId="{21F56F32-08D3-42A6-9C77-58CD80FE1CCF}" type="presParOf" srcId="{11D71663-AA71-441A-BBC7-D926698C3F61}" destId="{EF4AFD72-8439-491B-8173-2C0E0A30387F}" srcOrd="0" destOrd="0" presId="urn:microsoft.com/office/officeart/2005/8/layout/hierarchy1"/>
    <dgm:cxn modelId="{AD0D4EDD-287B-4E6B-9E3D-207746FBAADC}" type="presParOf" srcId="{11D71663-AA71-441A-BBC7-D926698C3F61}" destId="{4252DC5E-04AD-480A-9FEF-45103DA1D824}" srcOrd="1" destOrd="0" presId="urn:microsoft.com/office/officeart/2005/8/layout/hierarchy1"/>
    <dgm:cxn modelId="{89121679-2B73-4852-8D73-764F7A343329}" type="presParOf" srcId="{0658A61F-8592-42B4-91E9-BC52AE646131}" destId="{C030EC66-880F-42DD-8844-889DF96BB5DB}" srcOrd="1" destOrd="0" presId="urn:microsoft.com/office/officeart/2005/8/layout/hierarchy1"/>
    <dgm:cxn modelId="{54F33146-9087-4B3E-B6DA-9820F42FAAA3}" type="presParOf" srcId="{50B4E169-8166-46F6-A8AF-B8B1EFF327DC}" destId="{FA7D2A10-14F3-46D8-8F37-BC85E8995B22}" srcOrd="1" destOrd="0" presId="urn:microsoft.com/office/officeart/2005/8/layout/hierarchy1"/>
    <dgm:cxn modelId="{568B17AD-3DB9-40CD-BDDD-D49CDDDCB43F}" type="presParOf" srcId="{FA7D2A10-14F3-46D8-8F37-BC85E8995B22}" destId="{14AB3D5B-E84B-4A94-9189-97FFA3C692AC}" srcOrd="0" destOrd="0" presId="urn:microsoft.com/office/officeart/2005/8/layout/hierarchy1"/>
    <dgm:cxn modelId="{83994BE8-A87C-4F79-8AD7-8BFDDDF684AA}" type="presParOf" srcId="{14AB3D5B-E84B-4A94-9189-97FFA3C692AC}" destId="{B026F942-EFE9-4926-9999-593D3DFF9A4E}" srcOrd="0" destOrd="0" presId="urn:microsoft.com/office/officeart/2005/8/layout/hierarchy1"/>
    <dgm:cxn modelId="{70A0A2CE-C38E-4A08-9FFC-CBECE2B457E2}" type="presParOf" srcId="{14AB3D5B-E84B-4A94-9189-97FFA3C692AC}" destId="{734E45D7-DFE2-4B9C-94B6-71CA401AB113}" srcOrd="1" destOrd="0" presId="urn:microsoft.com/office/officeart/2005/8/layout/hierarchy1"/>
    <dgm:cxn modelId="{314D445A-32D2-4EDB-B6AF-E9AD97693D92}" type="presParOf" srcId="{FA7D2A10-14F3-46D8-8F37-BC85E8995B22}" destId="{CD6DA32B-4120-4998-8ABC-BE54ED964464}" srcOrd="1" destOrd="0" presId="urn:microsoft.com/office/officeart/2005/8/layout/hierarchy1"/>
    <dgm:cxn modelId="{342F2E88-DDF0-494D-AC5C-835938A51328}" type="presParOf" srcId="{50B4E169-8166-46F6-A8AF-B8B1EFF327DC}" destId="{5844F932-3455-43E9-ADC0-423C42F207F2}" srcOrd="2" destOrd="0" presId="urn:microsoft.com/office/officeart/2005/8/layout/hierarchy1"/>
    <dgm:cxn modelId="{963FC1FB-A902-45BE-9A35-9781FDB9594B}" type="presParOf" srcId="{5844F932-3455-43E9-ADC0-423C42F207F2}" destId="{877F924A-D503-4B33-8045-8C188EDEF840}" srcOrd="0" destOrd="0" presId="urn:microsoft.com/office/officeart/2005/8/layout/hierarchy1"/>
    <dgm:cxn modelId="{68ABC218-E53B-4753-B9DF-09A86D6E2A9D}" type="presParOf" srcId="{877F924A-D503-4B33-8045-8C188EDEF840}" destId="{166691B4-1A4A-4077-B2F9-CDB5EC6CFCD4}" srcOrd="0" destOrd="0" presId="urn:microsoft.com/office/officeart/2005/8/layout/hierarchy1"/>
    <dgm:cxn modelId="{E2A109AF-A75E-4296-BF6E-48B092B2650D}" type="presParOf" srcId="{877F924A-D503-4B33-8045-8C188EDEF840}" destId="{27EF0B1C-6EA4-4FE9-8804-41CC66AC4DFE}" srcOrd="1" destOrd="0" presId="urn:microsoft.com/office/officeart/2005/8/layout/hierarchy1"/>
    <dgm:cxn modelId="{F7C534C4-0FC8-4D76-9880-41B65E0B53FC}" type="presParOf" srcId="{5844F932-3455-43E9-ADC0-423C42F207F2}" destId="{0017F2A5-CBCA-4A42-8F82-8AB134C756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252F-814B-405D-948E-A7FD7AF1EA31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4B583-1837-4254-9AF4-26306E7E5D9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Kezdeti "megbeszélések" után mindenkinek tetszett a koncepció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BE91ADA0-418A-4B37-B146-59955558133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5DC12-6210-4E1B-95FF-DBA506828F2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Létre szerettünk volna hozni egy a maiakhoz képest könnyen kezelhető letisztult weboldalt </a:t>
          </a:r>
          <a:endParaRPr lang="en-US" sz="36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D72-8439-491B-8173-2C0E0A30387F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2DC5E-04AD-480A-9FEF-45103DA1D82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Login rendszer – jelszó-visszaállítás</a:t>
          </a:r>
          <a:endParaRPr lang="en-US" sz="2500" kern="1200" dirty="0"/>
        </a:p>
      </dsp:txBody>
      <dsp:txXfrm>
        <a:off x="394737" y="1117886"/>
        <a:ext cx="2930037" cy="1819255"/>
      </dsp:txXfrm>
    </dsp:sp>
    <dsp:sp modelId="{B026F942-EFE9-4926-9999-593D3DFF9A4E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5D7-DFE2-4B9C-94B6-71CA401AB113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Apró módosítások a weboldal kinézetében</a:t>
          </a:r>
          <a:endParaRPr lang="en-US" sz="2500" kern="1200"/>
        </a:p>
      </dsp:txBody>
      <dsp:txXfrm>
        <a:off x="4114250" y="1117886"/>
        <a:ext cx="2930037" cy="1819255"/>
      </dsp:txXfrm>
    </dsp:sp>
    <dsp:sp modelId="{166691B4-1A4A-4077-B2F9-CDB5EC6CFCD4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0B1C-6EA4-4FE9-8804-41CC66AC4DFE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Étel rendelés - </a:t>
          </a:r>
          <a:r>
            <a:rPr lang="hu-HU" sz="2500" kern="1200" dirty="0" err="1">
              <a:latin typeface="Aptos Display" panose="020F0302020204030204"/>
            </a:rPr>
            <a:t>dizájnolás</a:t>
          </a:r>
          <a:r>
            <a:rPr lang="hu-HU" sz="2500" kern="1200" dirty="0">
              <a:latin typeface="Aptos Display" panose="020F0302020204030204"/>
            </a:rPr>
            <a:t> </a:t>
          </a:r>
          <a:r>
            <a:rPr lang="hu-HU" sz="2500" kern="1200" dirty="0"/>
            <a:t> adatbázis</a:t>
          </a:r>
          <a:endParaRPr lang="en-US" sz="2500" kern="1200" dirty="0">
            <a:latin typeface="Aptos Display" panose="020F0302020204030204"/>
          </a:endParaRP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2811167"/>
          </a:xfrm>
        </p:spPr>
        <p:txBody>
          <a:bodyPr anchor="b">
            <a:normAutofit/>
          </a:bodyPr>
          <a:lstStyle/>
          <a:p>
            <a:r>
              <a:rPr lang="hu-HU" sz="9600" dirty="0">
                <a:latin typeface="Calibri"/>
                <a:ea typeface="Calibri"/>
                <a:cs typeface="Calibri"/>
              </a:rPr>
              <a:t>Projektfeladat bemutató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8D8FCAC-21DC-7A93-AE66-01AF12578DCE}"/>
              </a:ext>
            </a:extLst>
          </p:cNvPr>
          <p:cNvSpPr txBox="1"/>
          <p:nvPr/>
        </p:nvSpPr>
        <p:spPr>
          <a:xfrm>
            <a:off x="1656080" y="4043680"/>
            <a:ext cx="765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Mátyás csárda weboldal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59BE99-3DB1-968A-F46B-9FDF1C22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libri"/>
                <a:ea typeface="Calibri"/>
                <a:cs typeface="Calibri"/>
              </a:rPr>
              <a:t>Jelenlegi állapot: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241C33-3A36-5999-B142-800D0694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A program jelenlegi állapotában 70%-ban kész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Dizájn fejlesztés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Adatbázis fejlesztése után nagyjából el is készül a program</a:t>
            </a:r>
          </a:p>
        </p:txBody>
      </p:sp>
    </p:spTree>
    <p:extLst>
      <p:ext uri="{BB962C8B-B14F-4D97-AF65-F5344CB8AC3E}">
        <p14:creationId xmlns:p14="http://schemas.microsoft.com/office/powerpoint/2010/main" val="20679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3F7EDD-CE8F-F1E0-7A43-4D6DAAA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fejlesztése alatt felmerült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F099FA-1511-48AB-43E8-294ADEFA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Idő egyeztetés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Jelszó-visszaállítás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Rendelés adatbázis</a:t>
            </a:r>
          </a:p>
        </p:txBody>
      </p:sp>
    </p:spTree>
    <p:extLst>
      <p:ext uri="{BB962C8B-B14F-4D97-AF65-F5344CB8AC3E}">
        <p14:creationId xmlns:p14="http://schemas.microsoft.com/office/powerpoint/2010/main" val="8967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5C275-F8CD-4661-AD1A-DCEBEDE4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0" y="203759"/>
            <a:ext cx="9596717" cy="1325563"/>
          </a:xfrm>
        </p:spPr>
        <p:txBody>
          <a:bodyPr/>
          <a:lstStyle/>
          <a:p>
            <a:r>
              <a:rPr lang="hu-HU" dirty="0"/>
              <a:t>Bejelentkezés kódolása HTML-ben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AC7172-19FA-41FE-873C-008E5F24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8" y="2103531"/>
            <a:ext cx="10515600" cy="4351338"/>
          </a:xfrm>
        </p:spPr>
        <p:txBody>
          <a:bodyPr/>
          <a:lstStyle/>
          <a:p>
            <a:r>
              <a:rPr lang="hu-HU" dirty="0"/>
              <a:t>A bejelentkezési kódolással nem voltak nehézségeink</a:t>
            </a:r>
          </a:p>
          <a:p>
            <a:endParaRPr lang="hu-HU" dirty="0"/>
          </a:p>
          <a:p>
            <a:r>
              <a:rPr lang="hu-HU" dirty="0"/>
              <a:t>A regisztrációs felületet body-ban készítettük el</a:t>
            </a:r>
          </a:p>
          <a:p>
            <a:endParaRPr lang="hu-HU" dirty="0"/>
          </a:p>
          <a:p>
            <a:r>
              <a:rPr lang="hu-HU" dirty="0"/>
              <a:t>Az oldalon így van lehetőség bejelentkezésre, és regisztrációra is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5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B1C43265-FCEA-4BAB-AC23-F8EC1773E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6" b="9484"/>
          <a:stretch/>
        </p:blipFill>
        <p:spPr>
          <a:xfrm>
            <a:off x="1806525" y="365125"/>
            <a:ext cx="8269805" cy="6302634"/>
          </a:xfrm>
        </p:spPr>
      </p:pic>
    </p:spTree>
    <p:extLst>
      <p:ext uri="{BB962C8B-B14F-4D97-AF65-F5344CB8AC3E}">
        <p14:creationId xmlns:p14="http://schemas.microsoft.com/office/powerpoint/2010/main" val="30806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E1DAE-7FC8-4962-BEB2-D628CDF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135" y="203761"/>
            <a:ext cx="8323729" cy="1325563"/>
          </a:xfrm>
        </p:spPr>
        <p:txBody>
          <a:bodyPr/>
          <a:lstStyle/>
          <a:p>
            <a:r>
              <a:rPr lang="hu-HU" dirty="0"/>
              <a:t>Bejelentkezés kódolása CSS-ben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CAC821-57DC-448B-A323-FD579AA1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2255931"/>
            <a:ext cx="10515600" cy="2961528"/>
          </a:xfrm>
        </p:spPr>
        <p:txBody>
          <a:bodyPr/>
          <a:lstStyle/>
          <a:p>
            <a:r>
              <a:rPr lang="hu-HU" dirty="0"/>
              <a:t>A CSS-ben beállítottunk mindent, ami szükséges egy jól kinéző regisztrációs, és bejelentkezős panelnek.</a:t>
            </a:r>
          </a:p>
          <a:p>
            <a:endParaRPr lang="hu-HU" dirty="0"/>
          </a:p>
          <a:p>
            <a:r>
              <a:rPr lang="hu-HU" dirty="0"/>
              <a:t>Ilyen például a: háttérszín, betűszín, a középre igazítás, a magasság, a szélesség.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59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F7D1F72-44FD-4186-901C-6BF72496D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3576" cy="682699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23B6EA2-C8E4-4C30-B098-8D1D285C6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6" y="0"/>
            <a:ext cx="5988424" cy="68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F0C906-9ACA-E0A9-06ED-9A6DDFC0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hu-HU" sz="4000" dirty="0">
                <a:latin typeface="Calibri"/>
                <a:ea typeface="Calibri"/>
                <a:cs typeface="Calibri"/>
              </a:rPr>
              <a:t>Visszamaradt fejlesztések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6065099-297E-ADB3-EC1C-F042F6FDD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250"/>
              </p:ext>
            </p:extLst>
          </p:nvPr>
        </p:nvGraphicFramePr>
        <p:xfrm>
          <a:off x="685800" y="1810657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1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53D4B0-E059-C41F-DF7E-F938DDAB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783909-083D-26D2-7B64-C89D3F3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dirty="0">
                <a:latin typeface="Calibri"/>
                <a:ea typeface="Calibri"/>
                <a:cs typeface="Calibri"/>
              </a:rPr>
              <a:t>A csapat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1F978FD4-4A01-09F4-52AC-15C8F267C7F2}"/>
              </a:ext>
            </a:extLst>
          </p:cNvPr>
          <p:cNvSpPr txBox="1"/>
          <p:nvPr/>
        </p:nvSpPr>
        <p:spPr>
          <a:xfrm>
            <a:off x="2017122" y="3254104"/>
            <a:ext cx="8153400" cy="1763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Lakatos Károly​</a:t>
            </a:r>
          </a:p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Takács Krisztián</a:t>
            </a:r>
            <a:r>
              <a:rPr lang="en-US" sz="3600" dirty="0">
                <a:latin typeface="Calibri"/>
                <a:ea typeface="Calibri"/>
                <a:cs typeface="Segoe UI"/>
              </a:rPr>
              <a:t>​</a:t>
            </a:r>
          </a:p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Németh Kristóf Zsolt</a:t>
            </a:r>
            <a:r>
              <a:rPr lang="en-US" sz="3600" dirty="0">
                <a:latin typeface="Calibri"/>
                <a:ea typeface="Calibr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296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934B97-C7DF-7125-D869-8B325AE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1970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7200" dirty="0">
                <a:latin typeface="Calibri"/>
                <a:ea typeface="Calibri"/>
                <a:cs typeface="Calibri"/>
              </a:rPr>
              <a:t>Csapattagok feladata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11A66-D4EF-225B-889E-16A5E7B1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6494"/>
            <a:ext cx="8074815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>
                <a:latin typeface="Calibri"/>
                <a:ea typeface="Calibri"/>
                <a:cs typeface="Calibri"/>
              </a:rPr>
              <a:t>Takács Krisztián: - Dokumentálás</a:t>
            </a:r>
          </a:p>
          <a:p>
            <a:pPr marL="0" indent="0">
              <a:buNone/>
            </a:pPr>
            <a:r>
              <a:rPr lang="hu-HU" dirty="0">
                <a:latin typeface="Calibri"/>
                <a:ea typeface="Calibri"/>
                <a:cs typeface="Calibri"/>
              </a:rPr>
              <a:t>                                 - Programozás</a:t>
            </a:r>
          </a:p>
          <a:p>
            <a:pPr marL="0" indent="0">
              <a:buNone/>
            </a:pPr>
            <a:endParaRPr lang="hu-HU" dirty="0">
              <a:latin typeface="Calibri"/>
              <a:ea typeface="Calibri"/>
              <a:cs typeface="Calibri"/>
            </a:endParaRPr>
          </a:p>
          <a:p>
            <a:r>
              <a:rPr lang="hu-HU" dirty="0">
                <a:latin typeface="Calibri"/>
                <a:ea typeface="Calibri"/>
                <a:cs typeface="Calibri"/>
              </a:rPr>
              <a:t>Lakatos Károly:   - Dokumentálás</a:t>
            </a:r>
          </a:p>
          <a:p>
            <a:pPr marL="0" indent="0">
              <a:buNone/>
            </a:pPr>
            <a:r>
              <a:rPr lang="hu-HU" dirty="0">
                <a:latin typeface="Calibri"/>
                <a:ea typeface="Calibri"/>
                <a:cs typeface="Calibri"/>
              </a:rPr>
              <a:t>                                 - Programozás</a:t>
            </a:r>
          </a:p>
          <a:p>
            <a:endParaRPr lang="hu-HU" dirty="0">
              <a:latin typeface="Calibri"/>
              <a:ea typeface="Calibri"/>
              <a:cs typeface="Calibri"/>
            </a:endParaRPr>
          </a:p>
          <a:p>
            <a:r>
              <a:rPr lang="hu-HU" dirty="0">
                <a:latin typeface="Calibri"/>
                <a:ea typeface="Calibri"/>
                <a:cs typeface="Calibri"/>
              </a:rPr>
              <a:t>Németh Kristóf Zsolt: - Dokumentálás</a:t>
            </a:r>
          </a:p>
          <a:p>
            <a:pPr marL="0" indent="0">
              <a:buNone/>
            </a:pPr>
            <a:r>
              <a:rPr lang="hu-HU">
                <a:latin typeface="Calibri"/>
                <a:ea typeface="Calibri"/>
                <a:cs typeface="Calibri"/>
              </a:rPr>
              <a:t>                                         </a:t>
            </a:r>
            <a:r>
              <a:rPr lang="hu-HU" dirty="0">
                <a:latin typeface="Calibri"/>
                <a:ea typeface="Calibri"/>
                <a:cs typeface="Calibri"/>
              </a:rPr>
              <a:t>- Képek, információk gyűjtése  </a:t>
            </a:r>
          </a:p>
          <a:p>
            <a:pPr marL="0" indent="0">
              <a:buNone/>
            </a:pPr>
            <a:endParaRPr lang="hu-HU" sz="15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hu-HU" sz="15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9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E855D6-9BFE-85C1-5609-BDD950EC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0" y="1710690"/>
            <a:ext cx="4177306" cy="2709999"/>
          </a:xfrm>
        </p:spPr>
        <p:txBody>
          <a:bodyPr anchor="t">
            <a:normAutofit/>
          </a:bodyPr>
          <a:lstStyle/>
          <a:p>
            <a:r>
              <a:rPr lang="hu-HU" sz="4800" dirty="0"/>
              <a:t>Amit ma bemutatunk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F40F5-5157-C5C7-45F6-610DA11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A projektünk célja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Kezdetek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Jelenlegi állapot (program, dokumentáció)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Program működése (teljes befejezett állapotban)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Visszamaradt fejlesztések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Felmerülő nehézségek</a:t>
            </a:r>
            <a:endParaRPr lang="hu-HU" dirty="0"/>
          </a:p>
          <a:p>
            <a:pPr>
              <a:buFont typeface="Calibri" panose="020B0604020202020204" pitchFamily="34" charset="0"/>
              <a:buChar char="-"/>
            </a:pPr>
            <a:endParaRPr lang="hu-HU" sz="2200" dirty="0"/>
          </a:p>
          <a:p>
            <a:pPr>
              <a:buFont typeface="Calibri" panose="020B0604020202020204" pitchFamily="34" charset="0"/>
              <a:buChar char="-"/>
            </a:pP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59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35D84F-7623-01EF-36D5-13DCA37B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Program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EFB4524-9F3F-B656-8B17-2A2F5A374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138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1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322762-EA55-E77A-EC61-4E3D78D2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hu-HU" sz="5200" dirty="0"/>
              <a:t>Kezdetek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A3ED6-8CE5-F859-9230-F55B468A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23" y="1239927"/>
            <a:ext cx="4971824" cy="46805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A programozás és minden egyéb elkezdése előtt kezdődött a tervezés</a:t>
            </a:r>
          </a:p>
          <a:p>
            <a:endParaRPr lang="hu-HU" dirty="0"/>
          </a:p>
          <a:p>
            <a:r>
              <a:rPr lang="hu-HU" dirty="0"/>
              <a:t>Tervezés után sablon készítése, szerkesztés</a:t>
            </a:r>
          </a:p>
          <a:p>
            <a:endParaRPr lang="hu-HU" dirty="0"/>
          </a:p>
          <a:p>
            <a:r>
              <a:rPr lang="hu-HU" dirty="0"/>
              <a:t>Ezek elkészülte után kezdődhetett a feladat elkészítésének megkezdése </a:t>
            </a:r>
          </a:p>
        </p:txBody>
      </p:sp>
    </p:spTree>
    <p:extLst>
      <p:ext uri="{BB962C8B-B14F-4D97-AF65-F5344CB8AC3E}">
        <p14:creationId xmlns:p14="http://schemas.microsoft.com/office/powerpoint/2010/main" val="3785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5952DC-3ECA-F395-50BD-D7E3F1D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 dirty="0">
                <a:latin typeface="Calibri"/>
                <a:ea typeface="Calibri"/>
                <a:cs typeface="Calibri"/>
              </a:rPr>
              <a:t>Jelenlegi állapot: Dokumentáció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8D171-3C11-1EAB-CD6C-DEEB21D4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hu-HU" sz="2400" dirty="0">
                <a:latin typeface="Calibri"/>
                <a:ea typeface="Calibri"/>
                <a:cs typeface="Calibri"/>
              </a:rPr>
              <a:t>Dokumentálás lépései: - Saját munkarész elvégzése után vázlatszerű 				        dokumentálás  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400" dirty="0">
                <a:latin typeface="Calibri"/>
                <a:ea typeface="Calibri"/>
                <a:cs typeface="Calibri"/>
              </a:rPr>
              <a:t>                                             - Végleges formájában csak közös 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400" dirty="0">
                <a:latin typeface="Calibri"/>
                <a:ea typeface="Calibri"/>
                <a:cs typeface="Calibri"/>
              </a:rPr>
              <a:t>                                               megbeszélés után kerül a dokumentációba 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hu-HU" sz="2400" dirty="0">
                <a:latin typeface="Calibri"/>
                <a:ea typeface="Calibri"/>
                <a:cs typeface="Calibri"/>
              </a:rPr>
              <a:t>A dokumentációban találhatóak a programról (kódrész, weboldal) képek</a:t>
            </a:r>
            <a:endParaRPr lang="hu-HU" dirty="0"/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>
              <a:buFont typeface="Calibri" panose="020B0604020202020204" pitchFamily="34" charset="0"/>
              <a:buChar char="-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121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34FED9-9077-D00B-22EB-4D7B19FF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hu-HU" sz="3600">
                <a:latin typeface="Calibri"/>
                <a:ea typeface="Calibri"/>
                <a:cs typeface="Calibri"/>
              </a:rPr>
              <a:t>Jelenlegi állapot: Dokumentáció</a:t>
            </a:r>
          </a:p>
          <a:p>
            <a:pPr algn="r"/>
            <a:endParaRPr lang="hu-HU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3A82-9681-D168-14D2-0B29DD2F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latin typeface="Calibri"/>
                <a:ea typeface="Calibri"/>
                <a:cs typeface="Calibri"/>
              </a:rPr>
              <a:t>A dokumentációban szereplő képek alatt magyarázatok a találhatóak a működéséről</a:t>
            </a:r>
          </a:p>
          <a:p>
            <a:endParaRPr lang="hu-HU" sz="2000">
              <a:latin typeface="Calibri"/>
              <a:ea typeface="Calibri"/>
              <a:cs typeface="Calibri"/>
            </a:endParaRPr>
          </a:p>
          <a:p>
            <a:r>
              <a:rPr lang="hu-HU" sz="2000">
                <a:latin typeface="Calibri"/>
                <a:ea typeface="Calibri"/>
                <a:cs typeface="Calibri"/>
              </a:rPr>
              <a:t>És az adott programrész elkészülésének lépéseit is tartalmazza részletesen</a:t>
            </a:r>
          </a:p>
          <a:p>
            <a:endParaRPr lang="hu-HU" sz="2000">
              <a:latin typeface="Calibri"/>
              <a:ea typeface="Calibri"/>
              <a:cs typeface="Calibri"/>
            </a:endParaRPr>
          </a:p>
          <a:p>
            <a:r>
              <a:rPr lang="hu-HU" sz="2000">
                <a:latin typeface="Calibri"/>
                <a:ea typeface="Calibri"/>
                <a:cs typeface="Calibri"/>
              </a:rPr>
              <a:t>Minden elkészült rész után dokumentáció található így ennek állapota megegyezik a programéval</a:t>
            </a:r>
          </a:p>
        </p:txBody>
      </p:sp>
    </p:spTree>
    <p:extLst>
      <p:ext uri="{BB962C8B-B14F-4D97-AF65-F5344CB8AC3E}">
        <p14:creationId xmlns:p14="http://schemas.microsoft.com/office/powerpoint/2010/main" val="38959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2D7BF-D19D-1211-C8FA-30B9888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működése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513FBD6-7CC9-4AE5-81F2-F1D505CF1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1883136"/>
            <a:ext cx="8726118" cy="5811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B8F2AEF-5A4E-411E-809B-A3BE5E27C64C}"/>
              </a:ext>
            </a:extLst>
          </p:cNvPr>
          <p:cNvSpPr txBox="1"/>
          <p:nvPr/>
        </p:nvSpPr>
        <p:spPr>
          <a:xfrm>
            <a:off x="950259" y="3048000"/>
            <a:ext cx="852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 Az oldal több legördülő menüből áll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- Adatbázisba lesz el tárolva minden rendelési és fizetési adat </a:t>
            </a:r>
          </a:p>
          <a:p>
            <a:endParaRPr lang="hu-HU" dirty="0"/>
          </a:p>
          <a:p>
            <a:r>
              <a:rPr lang="hu-HU" dirty="0"/>
              <a:t>- Az oldalon a rendelés esetében csak készpénzben lehet fizetni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66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58</TotalTime>
  <Words>349</Words>
  <Application>Microsoft Office PowerPoint</Application>
  <PresentationFormat>Szélesvásznú</PresentationFormat>
  <Paragraphs>89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Segoe UI</vt:lpstr>
      <vt:lpstr>Office-téma</vt:lpstr>
      <vt:lpstr>Projektfeladat bemutató</vt:lpstr>
      <vt:lpstr>A csapat</vt:lpstr>
      <vt:lpstr>Csapattagok feladata</vt:lpstr>
      <vt:lpstr>Amit ma bemutatunk</vt:lpstr>
      <vt:lpstr>Program célja</vt:lpstr>
      <vt:lpstr>Kezdetek</vt:lpstr>
      <vt:lpstr>Jelenlegi állapot: Dokumentáció</vt:lpstr>
      <vt:lpstr>Jelenlegi állapot: Dokumentáció </vt:lpstr>
      <vt:lpstr>Program működése</vt:lpstr>
      <vt:lpstr>Jelenlegi állapot: Program</vt:lpstr>
      <vt:lpstr>Program fejlesztése alatt felmerült nehézségek</vt:lpstr>
      <vt:lpstr>Bejelentkezés kódolása HTML-ben</vt:lpstr>
      <vt:lpstr>PowerPoint-bemutató</vt:lpstr>
      <vt:lpstr>Bejelentkezés kódolása CSS-ben</vt:lpstr>
      <vt:lpstr>PowerPoint-bemutató</vt:lpstr>
      <vt:lpstr>Visszamaradt fejlesztések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 bemutató</dc:title>
  <dc:creator>DIÁK</dc:creator>
  <cp:lastModifiedBy>DIAK</cp:lastModifiedBy>
  <cp:revision>12</cp:revision>
  <dcterms:created xsi:type="dcterms:W3CDTF">2025-02-02T17:37:24Z</dcterms:created>
  <dcterms:modified xsi:type="dcterms:W3CDTF">2025-02-03T11:30:30Z</dcterms:modified>
</cp:coreProperties>
</file>