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1" r:id="rId5"/>
    <p:sldId id="263" r:id="rId6"/>
    <p:sldId id="260" r:id="rId7"/>
    <p:sldId id="267" r:id="rId8"/>
    <p:sldId id="262" r:id="rId9"/>
    <p:sldId id="266" r:id="rId10"/>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g Balázs" userId="c37ad1a16dc673a6" providerId="LiveId" clId="{C3A5593F-13B3-4EA2-B66E-64E68D60C51B}"/>
    <pc:docChg chg="modSld sldOrd">
      <pc:chgData name="Meng Balázs" userId="c37ad1a16dc673a6" providerId="LiveId" clId="{C3A5593F-13B3-4EA2-B66E-64E68D60C51B}" dt="2023-11-16T15:29:46.885" v="40"/>
      <pc:docMkLst>
        <pc:docMk/>
      </pc:docMkLst>
      <pc:sldChg chg="modSp mod">
        <pc:chgData name="Meng Balázs" userId="c37ad1a16dc673a6" providerId="LiveId" clId="{C3A5593F-13B3-4EA2-B66E-64E68D60C51B}" dt="2023-11-16T15:29:23.860" v="17" actId="20577"/>
        <pc:sldMkLst>
          <pc:docMk/>
          <pc:sldMk cId="2692299549" sldId="259"/>
        </pc:sldMkLst>
        <pc:spChg chg="mod">
          <ac:chgData name="Meng Balázs" userId="c37ad1a16dc673a6" providerId="LiveId" clId="{C3A5593F-13B3-4EA2-B66E-64E68D60C51B}" dt="2023-11-16T15:29:23.860" v="17" actId="20577"/>
          <ac:spMkLst>
            <pc:docMk/>
            <pc:sldMk cId="2692299549" sldId="259"/>
            <ac:spMk id="3" creationId="{731581C9-4391-999A-AEFE-246E4D3EC62B}"/>
          </ac:spMkLst>
        </pc:spChg>
      </pc:sldChg>
      <pc:sldChg chg="modSp mod">
        <pc:chgData name="Meng Balázs" userId="c37ad1a16dc673a6" providerId="LiveId" clId="{C3A5593F-13B3-4EA2-B66E-64E68D60C51B}" dt="2023-11-16T15:29:46.885" v="40"/>
        <pc:sldMkLst>
          <pc:docMk/>
          <pc:sldMk cId="3122236209" sldId="260"/>
        </pc:sldMkLst>
        <pc:spChg chg="mod">
          <ac:chgData name="Meng Balázs" userId="c37ad1a16dc673a6" providerId="LiveId" clId="{C3A5593F-13B3-4EA2-B66E-64E68D60C51B}" dt="2023-11-16T15:29:46.885" v="40"/>
          <ac:spMkLst>
            <pc:docMk/>
            <pc:sldMk cId="3122236209" sldId="260"/>
            <ac:spMk id="3" creationId="{8EBB312D-B2EC-E910-6C14-1DC61921925B}"/>
          </ac:spMkLst>
        </pc:spChg>
      </pc:sldChg>
      <pc:sldChg chg="ord">
        <pc:chgData name="Meng Balázs" userId="c37ad1a16dc673a6" providerId="LiveId" clId="{C3A5593F-13B3-4EA2-B66E-64E68D60C51B}" dt="2023-11-16T15:26:43.615" v="5"/>
        <pc:sldMkLst>
          <pc:docMk/>
          <pc:sldMk cId="3913009967" sldId="261"/>
        </pc:sldMkLst>
      </pc:sldChg>
      <pc:sldChg chg="ord">
        <pc:chgData name="Meng Balázs" userId="c37ad1a16dc673a6" providerId="LiveId" clId="{C3A5593F-13B3-4EA2-B66E-64E68D60C51B}" dt="2023-11-16T15:25:43.366" v="3"/>
        <pc:sldMkLst>
          <pc:docMk/>
          <pc:sldMk cId="4227737079" sldId="26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3.xml"/><Relationship Id="rId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hu" dirty="0"/>
            <a:t>Főoldal teljes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hu" dirty="0"/>
            <a:t>Károly</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hu" dirty="0"/>
            <a:t>Kis oldalak váza</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hu" dirty="0"/>
            <a:t>Balázs</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hu" dirty="0"/>
            <a:t>3 mellékoldal</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hu" dirty="0"/>
            <a:t>Balázs</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1B3F9D04-F4CB-4C93-B159-333284D65EAD}">
      <dgm:prSet/>
      <dgm:spPr/>
      <dgm:t>
        <a:bodyPr rtlCol="0"/>
        <a:lstStyle/>
        <a:p>
          <a:pPr rtl="0"/>
          <a:r>
            <a:rPr lang="hu" dirty="0"/>
            <a:t>Figma</a:t>
          </a:r>
        </a:p>
      </dgm:t>
    </dgm:pt>
    <dgm:pt modelId="{0EFE23CC-26BA-407D-9A6F-82474C6593B3}" type="parTrans" cxnId="{5CA04E8E-F353-4F75-BC37-7A7C0EF2B813}">
      <dgm:prSet/>
      <dgm:spPr/>
      <dgm:t>
        <a:bodyPr/>
        <a:lstStyle/>
        <a:p>
          <a:endParaRPr lang="hu-HU"/>
        </a:p>
      </dgm:t>
    </dgm:pt>
    <dgm:pt modelId="{0BA84B07-FD0A-4AF6-B608-7B648A9B76CB}" type="sibTrans" cxnId="{5CA04E8E-F353-4F75-BC37-7A7C0EF2B813}">
      <dgm:prSet/>
      <dgm:spPr/>
      <dgm:t>
        <a:bodyPr/>
        <a:lstStyle/>
        <a:p>
          <a:endParaRPr lang="hu-HU"/>
        </a:p>
      </dgm:t>
    </dgm:pt>
    <dgm:pt modelId="{A6B0B58B-7933-47A2-A18A-E1C0AF2ADF38}">
      <dgm:prSet/>
      <dgm:spPr/>
      <dgm:t>
        <a:bodyPr rtlCol="0"/>
        <a:lstStyle/>
        <a:p>
          <a:pPr rtl="0"/>
          <a:r>
            <a:rPr lang="hu" dirty="0"/>
            <a:t>Képek és szöveg forrás</a:t>
          </a:r>
        </a:p>
      </dgm:t>
    </dgm:pt>
    <dgm:pt modelId="{F640EFBC-AF18-4C94-B974-0F7E5B50C229}" type="parTrans" cxnId="{976FF3CD-DF4A-4D45-A55C-7AFA098FB771}">
      <dgm:prSet/>
      <dgm:spPr/>
      <dgm:t>
        <a:bodyPr/>
        <a:lstStyle/>
        <a:p>
          <a:endParaRPr lang="hu-HU"/>
        </a:p>
      </dgm:t>
    </dgm:pt>
    <dgm:pt modelId="{F7A18D95-551F-450D-A986-52E025541EA0}" type="sibTrans" cxnId="{976FF3CD-DF4A-4D45-A55C-7AFA098FB771}">
      <dgm:prSet/>
      <dgm:spPr/>
      <dgm:t>
        <a:bodyPr/>
        <a:lstStyle/>
        <a:p>
          <a:endParaRPr lang="hu-HU"/>
        </a:p>
      </dgm:t>
    </dgm:pt>
    <dgm:pt modelId="{19F5AF9B-F982-42D8-B689-EEA9ED8B7FA1}">
      <dgm:prSet/>
      <dgm:spPr/>
      <dgm:t>
        <a:bodyPr/>
        <a:lstStyle/>
        <a:p>
          <a:r>
            <a:rPr lang="hu" dirty="0"/>
            <a:t>Képek és szöveg forrás</a:t>
          </a:r>
        </a:p>
      </dgm:t>
    </dgm:pt>
    <dgm:pt modelId="{F92919AD-42EC-4B43-A7D4-20C544DC2D74}" type="parTrans" cxnId="{DE97E419-43F4-4182-9290-09FB9BAC2353}">
      <dgm:prSet/>
      <dgm:spPr/>
      <dgm:t>
        <a:bodyPr/>
        <a:lstStyle/>
        <a:p>
          <a:endParaRPr lang="hu-HU"/>
        </a:p>
      </dgm:t>
    </dgm:pt>
    <dgm:pt modelId="{7CBCB78A-048E-42C1-857F-6E49A44FC9FB}" type="sibTrans" cxnId="{DE97E419-43F4-4182-9290-09FB9BAC2353}">
      <dgm:prSet/>
      <dgm:spPr/>
      <dgm:t>
        <a:bodyPr/>
        <a:lstStyle/>
        <a:p>
          <a:endParaRPr lang="hu-HU"/>
        </a:p>
      </dgm:t>
    </dgm:pt>
    <dgm:pt modelId="{3D2664C4-85C8-4888-9FB4-81725D164358}">
      <dgm:prSet/>
      <dgm:spPr/>
      <dgm:t>
        <a:bodyPr rtlCol="0"/>
        <a:lstStyle/>
        <a:p>
          <a:pPr rtl="0"/>
          <a:r>
            <a:rPr lang="hu" dirty="0"/>
            <a:t>PowerPoint</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B082CBBA-508A-455B-BE34-7BF38275AC8C}" type="parTrans" cxnId="{2F9BD2BC-9DD0-4625-A5B1-0990B6076875}">
      <dgm:prSet/>
      <dgm:spPr/>
      <dgm:t>
        <a:bodyPr/>
        <a:lstStyle/>
        <a:p>
          <a:endParaRPr lang="hu-HU"/>
        </a:p>
      </dgm:t>
    </dgm:pt>
    <dgm:pt modelId="{B468A313-61E4-4FB3-AFAD-F6693BA0B2A4}" type="sibTrans" cxnId="{2F9BD2BC-9DD0-4625-A5B1-0990B6076875}">
      <dgm:prSet/>
      <dgm:spPr/>
      <dgm:t>
        <a:bodyPr/>
        <a:lstStyle/>
        <a:p>
          <a:endParaRPr lang="hu-HU"/>
        </a:p>
      </dgm:t>
    </dgm:pt>
    <dgm:pt modelId="{0CC0C87C-22CD-45A2-B2A9-B40E9CB06997}">
      <dgm:prSet/>
      <dgm:spPr/>
      <dgm:t>
        <a:bodyPr/>
        <a:lstStyle/>
        <a:p>
          <a:r>
            <a:rPr lang="hu-HU" dirty="0" err="1"/>
            <a:t>Github</a:t>
          </a:r>
          <a:endParaRPr lang="hu-HU" dirty="0"/>
        </a:p>
      </dgm:t>
    </dgm:pt>
    <dgm:pt modelId="{218E195F-98DA-4984-8561-F1ACADEF9004}" type="parTrans" cxnId="{10CB6470-E3DB-4B70-A815-965E2EA4148C}">
      <dgm:prSet/>
      <dgm:spPr/>
      <dgm:t>
        <a:bodyPr/>
        <a:lstStyle/>
        <a:p>
          <a:endParaRPr lang="hu-HU"/>
        </a:p>
      </dgm:t>
    </dgm:pt>
    <dgm:pt modelId="{BB16B174-9E4F-40E5-AC8E-628A219ECED6}" type="sibTrans" cxnId="{10CB6470-E3DB-4B70-A815-965E2EA4148C}">
      <dgm:prSet/>
      <dgm:spPr/>
      <dgm:t>
        <a:bodyPr/>
        <a:lstStyle/>
        <a:p>
          <a:endParaRPr lang="hu-HU"/>
        </a:p>
      </dgm:t>
    </dgm:pt>
    <dgm:pt modelId="{A47CB874-FCAD-4269-84B7-4FC26583DEB1}">
      <dgm:prSet/>
      <dgm:spPr/>
      <dgm:t>
        <a:bodyPr/>
        <a:lstStyle/>
        <a:p>
          <a:r>
            <a:rPr lang="hu-HU" dirty="0" err="1"/>
            <a:t>Trello</a:t>
          </a:r>
          <a:endParaRPr lang="hu-HU" dirty="0"/>
        </a:p>
      </dgm:t>
    </dgm:pt>
    <dgm:pt modelId="{3EA98CF0-C453-4279-923F-1A33E8DC254B}" type="parTrans" cxnId="{A1C1EB4D-AFB1-44A7-95CE-7B5912473E18}">
      <dgm:prSet/>
      <dgm:spPr/>
      <dgm:t>
        <a:bodyPr/>
        <a:lstStyle/>
        <a:p>
          <a:endParaRPr lang="hu-HU"/>
        </a:p>
      </dgm:t>
    </dgm:pt>
    <dgm:pt modelId="{005DFB92-6D5F-4D3A-A001-CE0062C3C2BA}" type="sibTrans" cxnId="{A1C1EB4D-AFB1-44A7-95CE-7B5912473E18}">
      <dgm:prSet/>
      <dgm:spPr/>
      <dgm:t>
        <a:bodyPr/>
        <a:lstStyle/>
        <a:p>
          <a:endParaRPr lang="hu-HU"/>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9">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9">
        <dgm:presLayoutVars>
          <dgm:bulletEnabled val="1"/>
        </dgm:presLayoutVars>
      </dgm:prSet>
      <dgm:spPr/>
    </dgm:pt>
    <dgm:pt modelId="{122B38A3-0442-4747-820C-1F37877E2B0E}" type="pres">
      <dgm:prSet presAssocID="{8DB5D7D5-6A1C-4ABC-8850-759A9D876047}" presName="ConnectLine1" presStyleLbl="sibTrans1D1" presStyleIdx="0" presStyleCnt="9"/>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9"/>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9">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9">
        <dgm:presLayoutVars>
          <dgm:bulletEnabled val="1"/>
        </dgm:presLayoutVars>
      </dgm:prSet>
      <dgm:spPr/>
    </dgm:pt>
    <dgm:pt modelId="{DBA410EB-5F61-4F46-92D9-C5B0AA59EE15}" type="pres">
      <dgm:prSet presAssocID="{C5146535-FD3D-4589-98A3-623B8DA4B8DB}" presName="ConnectLine1" presStyleLbl="sibTrans1D1" presStyleIdx="1" presStyleCnt="9"/>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9"/>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9">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9">
        <dgm:presLayoutVars>
          <dgm:bulletEnabled val="1"/>
        </dgm:presLayoutVars>
      </dgm:prSet>
      <dgm:spPr/>
    </dgm:pt>
    <dgm:pt modelId="{440E9361-37D2-4157-AF38-7B49AD23708B}" type="pres">
      <dgm:prSet presAssocID="{09C152DA-7620-4852-8162-A77EC3609F3F}" presName="ConnectLine1" presStyleLbl="sibTrans1D1" presStyleIdx="2" presStyleCnt="9"/>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9"/>
      <dgm:spPr/>
    </dgm:pt>
    <dgm:pt modelId="{4174F691-D9D3-451C-9893-D177DC3AED58}" type="pres">
      <dgm:prSet presAssocID="{09C152DA-7620-4852-8162-A77EC3609F3F}" presName="EmptyPane1" presStyleCnt="0"/>
      <dgm:spPr/>
    </dgm:pt>
    <dgm:pt modelId="{BFF522C3-4C81-4C9C-9C0D-DB9810901D76}" type="pres">
      <dgm:prSet presAssocID="{0AE8D36D-0F0F-4206-AE39-0A2D73987B68}" presName="spaceBetweenRectangles1" presStyleCnt="0"/>
      <dgm:spPr/>
    </dgm:pt>
    <dgm:pt modelId="{9369221B-945F-4F4C-8B09-B2BB22235BC2}" type="pres">
      <dgm:prSet presAssocID="{1B3F9D04-F4CB-4C93-B159-333284D65EAD}" presName="composite1" presStyleCnt="0"/>
      <dgm:spPr/>
    </dgm:pt>
    <dgm:pt modelId="{8CB0AEBC-6A87-4931-AF60-136E0D3774C0}" type="pres">
      <dgm:prSet presAssocID="{1B3F9D04-F4CB-4C93-B159-333284D65EAD}" presName="parent1" presStyleLbl="alignNode1" presStyleIdx="3" presStyleCnt="9">
        <dgm:presLayoutVars>
          <dgm:chMax val="1"/>
          <dgm:chPref val="1"/>
          <dgm:bulletEnabled val="1"/>
        </dgm:presLayoutVars>
      </dgm:prSet>
      <dgm:spPr/>
    </dgm:pt>
    <dgm:pt modelId="{8CE63125-62D0-4748-8CF8-32428CC0F8F6}" type="pres">
      <dgm:prSet presAssocID="{1B3F9D04-F4CB-4C93-B159-333284D65EAD}" presName="Childtext1" presStyleLbl="revTx" presStyleIdx="3" presStyleCnt="9">
        <dgm:presLayoutVars>
          <dgm:bulletEnabled val="1"/>
        </dgm:presLayoutVars>
      </dgm:prSet>
      <dgm:spPr/>
    </dgm:pt>
    <dgm:pt modelId="{AD4EE7D7-42DF-4352-856C-EE3D13F5E209}" type="pres">
      <dgm:prSet presAssocID="{1B3F9D04-F4CB-4C93-B159-333284D65EAD}" presName="ConnectLine1" presStyleLbl="sibTrans1D1" presStyleIdx="3" presStyleCnt="9"/>
      <dgm:spPr>
        <a:noFill/>
        <a:ln w="12700" cap="rnd" cmpd="sng" algn="ctr">
          <a:solidFill>
            <a:schemeClr val="accent1">
              <a:shade val="90000"/>
              <a:hueOff val="446212"/>
              <a:satOff val="-8602"/>
              <a:lumOff val="28124"/>
              <a:alphaOff val="0"/>
            </a:schemeClr>
          </a:solidFill>
          <a:prstDash val="dash"/>
        </a:ln>
        <a:effectLst/>
      </dgm:spPr>
    </dgm:pt>
    <dgm:pt modelId="{9D4F07FB-FC92-4419-BF1E-0241BC466483}" type="pres">
      <dgm:prSet presAssocID="{1B3F9D04-F4CB-4C93-B159-333284D65EAD}" presName="ConnectLineEnd1" presStyleLbl="lnNode1" presStyleIdx="3" presStyleCnt="9"/>
      <dgm:spPr/>
    </dgm:pt>
    <dgm:pt modelId="{062659CA-94B7-4D54-8E4A-64927B63615D}" type="pres">
      <dgm:prSet presAssocID="{1B3F9D04-F4CB-4C93-B159-333284D65EAD}" presName="EmptyPane1" presStyleCnt="0"/>
      <dgm:spPr/>
    </dgm:pt>
    <dgm:pt modelId="{0499E995-87D2-463A-9CD2-FF47D31A364F}" type="pres">
      <dgm:prSet presAssocID="{0BA84B07-FD0A-4AF6-B608-7B648A9B76CB}" presName="spaceBetweenRectangles1" presStyleCnt="0"/>
      <dgm:spPr/>
    </dgm:pt>
    <dgm:pt modelId="{7B937F24-8BB4-4721-ABC8-C3091030AA45}" type="pres">
      <dgm:prSet presAssocID="{A6B0B58B-7933-47A2-A18A-E1C0AF2ADF38}" presName="composite1" presStyleCnt="0"/>
      <dgm:spPr/>
    </dgm:pt>
    <dgm:pt modelId="{D4DADB20-C13A-4286-9B7E-5A1979BF45E4}" type="pres">
      <dgm:prSet presAssocID="{A6B0B58B-7933-47A2-A18A-E1C0AF2ADF38}" presName="parent1" presStyleLbl="alignNode1" presStyleIdx="4" presStyleCnt="9">
        <dgm:presLayoutVars>
          <dgm:chMax val="1"/>
          <dgm:chPref val="1"/>
          <dgm:bulletEnabled val="1"/>
        </dgm:presLayoutVars>
      </dgm:prSet>
      <dgm:spPr/>
    </dgm:pt>
    <dgm:pt modelId="{D9D4BD80-D9E7-4C31-8DC8-146279B35E5E}" type="pres">
      <dgm:prSet presAssocID="{A6B0B58B-7933-47A2-A18A-E1C0AF2ADF38}" presName="Childtext1" presStyleLbl="revTx" presStyleIdx="4" presStyleCnt="9">
        <dgm:presLayoutVars>
          <dgm:bulletEnabled val="1"/>
        </dgm:presLayoutVars>
      </dgm:prSet>
      <dgm:spPr/>
    </dgm:pt>
    <dgm:pt modelId="{2FC35D5D-8476-4D16-BB81-99A546F55F4D}" type="pres">
      <dgm:prSet presAssocID="{A6B0B58B-7933-47A2-A18A-E1C0AF2ADF38}" presName="ConnectLine1" presStyleLbl="sibTrans1D1" presStyleIdx="4" presStyleCnt="9"/>
      <dgm:spPr>
        <a:noFill/>
        <a:ln w="12700" cap="rnd" cmpd="sng" algn="ctr">
          <a:solidFill>
            <a:schemeClr val="accent1">
              <a:shade val="90000"/>
              <a:hueOff val="446212"/>
              <a:satOff val="-8602"/>
              <a:lumOff val="28124"/>
              <a:alphaOff val="0"/>
            </a:schemeClr>
          </a:solidFill>
          <a:prstDash val="dash"/>
        </a:ln>
        <a:effectLst/>
      </dgm:spPr>
    </dgm:pt>
    <dgm:pt modelId="{7107CB54-8218-4529-9278-9D902A1AEF42}" type="pres">
      <dgm:prSet presAssocID="{A6B0B58B-7933-47A2-A18A-E1C0AF2ADF38}" presName="ConnectLineEnd1" presStyleLbl="lnNode1" presStyleIdx="4" presStyleCnt="9"/>
      <dgm:spPr/>
    </dgm:pt>
    <dgm:pt modelId="{65B67390-1D3F-43EB-80CB-321940936BEF}" type="pres">
      <dgm:prSet presAssocID="{A6B0B58B-7933-47A2-A18A-E1C0AF2ADF38}" presName="EmptyPane1" presStyleCnt="0"/>
      <dgm:spPr/>
    </dgm:pt>
    <dgm:pt modelId="{1AFCF874-9FCD-4391-B1D0-0E5246D5C997}" type="pres">
      <dgm:prSet presAssocID="{F7A18D95-551F-450D-A986-52E025541EA0}" presName="spaceBetweenRectangles1" presStyleCnt="0"/>
      <dgm:spPr/>
    </dgm:pt>
    <dgm:pt modelId="{265007E4-D39D-47CB-B604-E7B34D52C0CF}" type="pres">
      <dgm:prSet presAssocID="{19F5AF9B-F982-42D8-B689-EEA9ED8B7FA1}" presName="composite1" presStyleCnt="0"/>
      <dgm:spPr/>
    </dgm:pt>
    <dgm:pt modelId="{0722B5FF-F995-4038-A311-EF00054E7979}" type="pres">
      <dgm:prSet presAssocID="{19F5AF9B-F982-42D8-B689-EEA9ED8B7FA1}" presName="parent1" presStyleLbl="alignNode1" presStyleIdx="5" presStyleCnt="9">
        <dgm:presLayoutVars>
          <dgm:chMax val="1"/>
          <dgm:chPref val="1"/>
          <dgm:bulletEnabled val="1"/>
        </dgm:presLayoutVars>
      </dgm:prSet>
      <dgm:spPr/>
    </dgm:pt>
    <dgm:pt modelId="{7F0E330F-84C0-4032-A9DC-9FE05EB588D5}" type="pres">
      <dgm:prSet presAssocID="{19F5AF9B-F982-42D8-B689-EEA9ED8B7FA1}" presName="Childtext1" presStyleLbl="revTx" presStyleIdx="5" presStyleCnt="9">
        <dgm:presLayoutVars>
          <dgm:bulletEnabled val="1"/>
        </dgm:presLayoutVars>
      </dgm:prSet>
      <dgm:spPr/>
    </dgm:pt>
    <dgm:pt modelId="{CCE20A11-B91D-4EEB-B841-62D82358C3EE}" type="pres">
      <dgm:prSet presAssocID="{19F5AF9B-F982-42D8-B689-EEA9ED8B7FA1}" presName="ConnectLine1" presStyleLbl="sibTrans1D1" presStyleIdx="5" presStyleCnt="9"/>
      <dgm:spPr>
        <a:noFill/>
        <a:ln w="12700" cap="rnd" cmpd="sng" algn="ctr">
          <a:solidFill>
            <a:schemeClr val="accent1">
              <a:shade val="90000"/>
              <a:hueOff val="446212"/>
              <a:satOff val="-8602"/>
              <a:lumOff val="28124"/>
              <a:alphaOff val="0"/>
            </a:schemeClr>
          </a:solidFill>
          <a:prstDash val="dash"/>
        </a:ln>
        <a:effectLst/>
      </dgm:spPr>
    </dgm:pt>
    <dgm:pt modelId="{3C365885-0859-483F-AD8E-833E51622E49}" type="pres">
      <dgm:prSet presAssocID="{19F5AF9B-F982-42D8-B689-EEA9ED8B7FA1}" presName="ConnectLineEnd1" presStyleLbl="lnNode1" presStyleIdx="5" presStyleCnt="9"/>
      <dgm:spPr/>
    </dgm:pt>
    <dgm:pt modelId="{0F62B0B7-35C3-4409-9E62-D9BCEC305FA3}" type="pres">
      <dgm:prSet presAssocID="{19F5AF9B-F982-42D8-B689-EEA9ED8B7FA1}" presName="EmptyPane1" presStyleCnt="0"/>
      <dgm:spPr/>
    </dgm:pt>
    <dgm:pt modelId="{52990604-1671-4D53-BE13-07DA88F17EEE}" type="pres">
      <dgm:prSet presAssocID="{7CBCB78A-048E-42C1-857F-6E49A44FC9FB}" presName="spaceBetweenRectangles1" presStyleCnt="0"/>
      <dgm:spPr/>
    </dgm:pt>
    <dgm:pt modelId="{09CB9AFF-6FEC-4058-9E0F-55887B5BB655}" type="pres">
      <dgm:prSet presAssocID="{3D2664C4-85C8-4888-9FB4-81725D164358}" presName="composite1" presStyleCnt="0"/>
      <dgm:spPr/>
    </dgm:pt>
    <dgm:pt modelId="{1D183506-FC16-470D-ABF4-DCC93182B1F5}" type="pres">
      <dgm:prSet presAssocID="{3D2664C4-85C8-4888-9FB4-81725D164358}" presName="parent1" presStyleLbl="alignNode1" presStyleIdx="6" presStyleCnt="9">
        <dgm:presLayoutVars>
          <dgm:chMax val="1"/>
          <dgm:chPref val="1"/>
          <dgm:bulletEnabled val="1"/>
        </dgm:presLayoutVars>
      </dgm:prSet>
      <dgm:spPr/>
    </dgm:pt>
    <dgm:pt modelId="{1A924366-567C-4FCA-B867-B15C4C07F050}" type="pres">
      <dgm:prSet presAssocID="{3D2664C4-85C8-4888-9FB4-81725D164358}" presName="Childtext1" presStyleLbl="revTx" presStyleIdx="6" presStyleCnt="9">
        <dgm:presLayoutVars>
          <dgm:bulletEnabled val="1"/>
        </dgm:presLayoutVars>
      </dgm:prSet>
      <dgm:spPr/>
    </dgm:pt>
    <dgm:pt modelId="{BB838F4B-5A3E-4CDC-A7A7-265B79F5F1AA}" type="pres">
      <dgm:prSet presAssocID="{3D2664C4-85C8-4888-9FB4-81725D164358}" presName="ConnectLine1" presStyleLbl="sibTrans1D1" presStyleIdx="6" presStyleCnt="9"/>
      <dgm:spPr>
        <a:noFill/>
        <a:ln w="12700" cap="rnd" cmpd="sng" algn="ctr">
          <a:solidFill>
            <a:schemeClr val="accent1">
              <a:shade val="90000"/>
              <a:hueOff val="334659"/>
              <a:satOff val="-6451"/>
              <a:lumOff val="21093"/>
              <a:alphaOff val="0"/>
            </a:schemeClr>
          </a:solidFill>
          <a:prstDash val="dash"/>
        </a:ln>
        <a:effectLst/>
      </dgm:spPr>
    </dgm:pt>
    <dgm:pt modelId="{FA69758C-A7AD-415C-AFAE-6953894FEF65}" type="pres">
      <dgm:prSet presAssocID="{3D2664C4-85C8-4888-9FB4-81725D164358}" presName="ConnectLineEnd1" presStyleLbl="lnNode1" presStyleIdx="6" presStyleCnt="9"/>
      <dgm:spPr/>
    </dgm:pt>
    <dgm:pt modelId="{C9590AC1-AB25-4413-A60D-BAFE1B95626B}" type="pres">
      <dgm:prSet presAssocID="{3D2664C4-85C8-4888-9FB4-81725D164358}" presName="EmptyPane1" presStyleCnt="0"/>
      <dgm:spPr/>
    </dgm:pt>
    <dgm:pt modelId="{BAB10E39-25E7-4201-A243-B4C1C487581F}" type="pres">
      <dgm:prSet presAssocID="{B468A313-61E4-4FB3-AFAD-F6693BA0B2A4}" presName="spaceBetweenRectangles1" presStyleCnt="0"/>
      <dgm:spPr/>
    </dgm:pt>
    <dgm:pt modelId="{E84FB596-A670-4763-AA01-CDDD2072C45B}" type="pres">
      <dgm:prSet presAssocID="{0CC0C87C-22CD-45A2-B2A9-B40E9CB06997}" presName="composite1" presStyleCnt="0"/>
      <dgm:spPr/>
    </dgm:pt>
    <dgm:pt modelId="{3055C2AF-CAF8-409F-897A-791471F8EC70}" type="pres">
      <dgm:prSet presAssocID="{0CC0C87C-22CD-45A2-B2A9-B40E9CB06997}" presName="parent1" presStyleLbl="alignNode1" presStyleIdx="7" presStyleCnt="9">
        <dgm:presLayoutVars>
          <dgm:chMax val="1"/>
          <dgm:chPref val="1"/>
          <dgm:bulletEnabled val="1"/>
        </dgm:presLayoutVars>
      </dgm:prSet>
      <dgm:spPr/>
    </dgm:pt>
    <dgm:pt modelId="{5F03E25C-EACA-4C40-BD67-4713A270B054}" type="pres">
      <dgm:prSet presAssocID="{0CC0C87C-22CD-45A2-B2A9-B40E9CB06997}" presName="Childtext1" presStyleLbl="revTx" presStyleIdx="7" presStyleCnt="9">
        <dgm:presLayoutVars>
          <dgm:bulletEnabled val="1"/>
        </dgm:presLayoutVars>
      </dgm:prSet>
      <dgm:spPr/>
    </dgm:pt>
    <dgm:pt modelId="{2E2D68CD-6D09-4EF6-87BF-524AFDEEFA8D}" type="pres">
      <dgm:prSet presAssocID="{0CC0C87C-22CD-45A2-B2A9-B40E9CB06997}" presName="ConnectLine1" presStyleLbl="sibTrans1D1" presStyleIdx="7" presStyleCnt="9"/>
      <dgm:spPr>
        <a:noFill/>
        <a:ln w="12700" cap="rnd" cmpd="sng" algn="ctr">
          <a:solidFill>
            <a:schemeClr val="accent1">
              <a:shade val="90000"/>
              <a:hueOff val="390435"/>
              <a:satOff val="-7527"/>
              <a:lumOff val="24609"/>
              <a:alphaOff val="0"/>
            </a:schemeClr>
          </a:solidFill>
          <a:prstDash val="dash"/>
        </a:ln>
        <a:effectLst/>
      </dgm:spPr>
    </dgm:pt>
    <dgm:pt modelId="{935BBF3F-E822-4D31-AF6C-17B4CD59E73D}" type="pres">
      <dgm:prSet presAssocID="{0CC0C87C-22CD-45A2-B2A9-B40E9CB06997}" presName="ConnectLineEnd1" presStyleLbl="lnNode1" presStyleIdx="7" presStyleCnt="9"/>
      <dgm:spPr/>
    </dgm:pt>
    <dgm:pt modelId="{52170FA4-B270-4B90-AEF8-1282E0415BF7}" type="pres">
      <dgm:prSet presAssocID="{0CC0C87C-22CD-45A2-B2A9-B40E9CB06997}" presName="EmptyPane1" presStyleCnt="0"/>
      <dgm:spPr/>
    </dgm:pt>
    <dgm:pt modelId="{62097960-D389-4294-A4A5-148DAA8ED9AA}" type="pres">
      <dgm:prSet presAssocID="{BB16B174-9E4F-40E5-AC8E-628A219ECED6}" presName="spaceBetweenRectangles1" presStyleCnt="0"/>
      <dgm:spPr/>
    </dgm:pt>
    <dgm:pt modelId="{17CC7414-A9C7-4247-9A99-755FB031212A}" type="pres">
      <dgm:prSet presAssocID="{A47CB874-FCAD-4269-84B7-4FC26583DEB1}" presName="composite1" presStyleCnt="0"/>
      <dgm:spPr/>
    </dgm:pt>
    <dgm:pt modelId="{6371A255-7EE5-413C-9022-7BE96F43D5A0}" type="pres">
      <dgm:prSet presAssocID="{A47CB874-FCAD-4269-84B7-4FC26583DEB1}" presName="parent1" presStyleLbl="alignNode1" presStyleIdx="8" presStyleCnt="9">
        <dgm:presLayoutVars>
          <dgm:chMax val="1"/>
          <dgm:chPref val="1"/>
          <dgm:bulletEnabled val="1"/>
        </dgm:presLayoutVars>
      </dgm:prSet>
      <dgm:spPr/>
    </dgm:pt>
    <dgm:pt modelId="{3F82A730-62B2-4F68-9629-FE2C29864A10}" type="pres">
      <dgm:prSet presAssocID="{A47CB874-FCAD-4269-84B7-4FC26583DEB1}" presName="Childtext1" presStyleLbl="revTx" presStyleIdx="8" presStyleCnt="9">
        <dgm:presLayoutVars>
          <dgm:bulletEnabled val="1"/>
        </dgm:presLayoutVars>
      </dgm:prSet>
      <dgm:spPr/>
    </dgm:pt>
    <dgm:pt modelId="{6B413EE4-D182-498D-951B-66F331B16328}" type="pres">
      <dgm:prSet presAssocID="{A47CB874-FCAD-4269-84B7-4FC26583DEB1}" presName="ConnectLine1" presStyleLbl="sibTrans1D1" presStyleIdx="8" presStyleCnt="9"/>
      <dgm:spPr>
        <a:noFill/>
        <a:ln w="12700" cap="rnd" cmpd="sng" algn="ctr">
          <a:solidFill>
            <a:schemeClr val="accent1">
              <a:shade val="90000"/>
              <a:hueOff val="446212"/>
              <a:satOff val="-8602"/>
              <a:lumOff val="28124"/>
              <a:alphaOff val="0"/>
            </a:schemeClr>
          </a:solidFill>
          <a:prstDash val="dash"/>
        </a:ln>
        <a:effectLst/>
      </dgm:spPr>
    </dgm:pt>
    <dgm:pt modelId="{F8453EBE-2F8E-4334-A2E8-46E1DB31181D}" type="pres">
      <dgm:prSet presAssocID="{A47CB874-FCAD-4269-84B7-4FC26583DEB1}" presName="ConnectLineEnd1" presStyleLbl="lnNode1" presStyleIdx="8" presStyleCnt="9"/>
      <dgm:spPr/>
    </dgm:pt>
    <dgm:pt modelId="{9C5651FA-2873-458C-8934-D7EBAA32F22E}" type="pres">
      <dgm:prSet presAssocID="{A47CB874-FCAD-4269-84B7-4FC26583DEB1}"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9A7D0410-4EF8-4557-ADFC-BD3405B208D6}" type="presOf" srcId="{A47CB874-FCAD-4269-84B7-4FC26583DEB1}" destId="{6371A255-7EE5-413C-9022-7BE96F43D5A0}"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DE97E419-43F4-4182-9290-09FB9BAC2353}" srcId="{6A70FD8F-0050-42E3-8B3A-6ED7CFB9852E}" destId="{19F5AF9B-F982-42D8-B689-EEA9ED8B7FA1}" srcOrd="5" destOrd="0" parTransId="{F92919AD-42EC-4B43-A7D4-20C544DC2D74}" sibTransId="{7CBCB78A-048E-42C1-857F-6E49A44FC9FB}"/>
    <dgm:cxn modelId="{22ECA226-C4EA-44F1-BCB5-77F78841DA6F}" type="presOf" srcId="{09C152DA-7620-4852-8162-A77EC3609F3F}" destId="{566B79CB-1A41-4F5C-BF91-58D94BF93913}" srcOrd="0" destOrd="0" presId="urn:microsoft.com/office/officeart/2016/7/layout/RoundedRectangleTimeline"/>
    <dgm:cxn modelId="{35B3F44B-AC69-4E55-98F6-EF2EDBFF9D78}" type="presOf" srcId="{3D2664C4-85C8-4888-9FB4-81725D164358}" destId="{1D183506-FC16-470D-ABF4-DCC93182B1F5}" srcOrd="0" destOrd="0" presId="urn:microsoft.com/office/officeart/2016/7/layout/RoundedRectangleTimeline"/>
    <dgm:cxn modelId="{A1C1EB4D-AFB1-44A7-95CE-7B5912473E18}" srcId="{6A70FD8F-0050-42E3-8B3A-6ED7CFB9852E}" destId="{A47CB874-FCAD-4269-84B7-4FC26583DEB1}" srcOrd="8" destOrd="0" parTransId="{3EA98CF0-C453-4279-923F-1A33E8DC254B}" sibTransId="{005DFB92-6D5F-4D3A-A001-CE0062C3C2BA}"/>
    <dgm:cxn modelId="{10CB6470-E3DB-4B70-A815-965E2EA4148C}" srcId="{6A70FD8F-0050-42E3-8B3A-6ED7CFB9852E}" destId="{0CC0C87C-22CD-45A2-B2A9-B40E9CB06997}" srcOrd="7" destOrd="0" parTransId="{218E195F-98DA-4984-8561-F1ACADEF9004}" sibTransId="{BB16B174-9E4F-40E5-AC8E-628A219ECED6}"/>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7478E059-5052-4CEA-853E-547929402A84}" type="presOf" srcId="{19F5AF9B-F982-42D8-B689-EEA9ED8B7FA1}" destId="{0722B5FF-F995-4038-A311-EF00054E7979}"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5CA04E8E-F353-4F75-BC37-7A7C0EF2B813}" srcId="{6A70FD8F-0050-42E3-8B3A-6ED7CFB9852E}" destId="{1B3F9D04-F4CB-4C93-B159-333284D65EAD}" srcOrd="3" destOrd="0" parTransId="{0EFE23CC-26BA-407D-9A6F-82474C6593B3}" sibTransId="{0BA84B07-FD0A-4AF6-B608-7B648A9B76CB}"/>
    <dgm:cxn modelId="{57A62D90-5BEA-485C-B6FE-FD39BA52D181}" type="presOf" srcId="{0CC0C87C-22CD-45A2-B2A9-B40E9CB06997}" destId="{3055C2AF-CAF8-409F-897A-791471F8EC70}"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2F9BD2BC-9DD0-4625-A5B1-0990B6076875}" srcId="{6A70FD8F-0050-42E3-8B3A-6ED7CFB9852E}" destId="{3D2664C4-85C8-4888-9FB4-81725D164358}" srcOrd="6" destOrd="0" parTransId="{B082CBBA-508A-455B-BE34-7BF38275AC8C}" sibTransId="{B468A313-61E4-4FB3-AFAD-F6693BA0B2A4}"/>
    <dgm:cxn modelId="{FC525AC1-A618-4228-9EB2-DA8F33DED4A0}" type="presOf" srcId="{1B3F9D04-F4CB-4C93-B159-333284D65EAD}" destId="{8CB0AEBC-6A87-4931-AF60-136E0D3774C0}" srcOrd="0" destOrd="0" presId="urn:microsoft.com/office/officeart/2016/7/layout/RoundedRectangleTimeline"/>
    <dgm:cxn modelId="{976FF3CD-DF4A-4D45-A55C-7AFA098FB771}" srcId="{6A70FD8F-0050-42E3-8B3A-6ED7CFB9852E}" destId="{A6B0B58B-7933-47A2-A18A-E1C0AF2ADF38}" srcOrd="4" destOrd="0" parTransId="{F640EFBC-AF18-4C94-B974-0F7E5B50C229}" sibTransId="{F7A18D95-551F-450D-A986-52E025541EA0}"/>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4A61D1F3-77C5-4AE9-8C3F-7E04512CD2E3}" type="presOf" srcId="{A6B0B58B-7933-47A2-A18A-E1C0AF2ADF38}" destId="{D4DADB20-C13A-4286-9B7E-5A1979BF45E4}"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880F51FA-61C5-4D7C-B4A9-999B798CADD7}" type="presParOf" srcId="{AB52B3CC-6563-466D-BFC3-9B6B5AFA0881}" destId="{BFF522C3-4C81-4C9C-9C0D-DB9810901D76}" srcOrd="5" destOrd="0" presId="urn:microsoft.com/office/officeart/2016/7/layout/RoundedRectangleTimeline"/>
    <dgm:cxn modelId="{E5019569-2223-4EE8-9234-98FB23B111F3}" type="presParOf" srcId="{AB52B3CC-6563-466D-BFC3-9B6B5AFA0881}" destId="{9369221B-945F-4F4C-8B09-B2BB22235BC2}" srcOrd="6" destOrd="0" presId="urn:microsoft.com/office/officeart/2016/7/layout/RoundedRectangleTimeline"/>
    <dgm:cxn modelId="{DEA3838A-4BA4-40A7-9D08-5D4F7AFFDC55}" type="presParOf" srcId="{9369221B-945F-4F4C-8B09-B2BB22235BC2}" destId="{8CB0AEBC-6A87-4931-AF60-136E0D3774C0}" srcOrd="0" destOrd="0" presId="urn:microsoft.com/office/officeart/2016/7/layout/RoundedRectangleTimeline"/>
    <dgm:cxn modelId="{E761F1EC-0B01-438C-9AD6-EFF87BD27275}" type="presParOf" srcId="{9369221B-945F-4F4C-8B09-B2BB22235BC2}" destId="{8CE63125-62D0-4748-8CF8-32428CC0F8F6}" srcOrd="1" destOrd="0" presId="urn:microsoft.com/office/officeart/2016/7/layout/RoundedRectangleTimeline"/>
    <dgm:cxn modelId="{3C6BAE81-B3A3-4E95-A924-3428EC0B8F89}" type="presParOf" srcId="{9369221B-945F-4F4C-8B09-B2BB22235BC2}" destId="{AD4EE7D7-42DF-4352-856C-EE3D13F5E209}" srcOrd="2" destOrd="0" presId="urn:microsoft.com/office/officeart/2016/7/layout/RoundedRectangleTimeline"/>
    <dgm:cxn modelId="{3FCD1AA2-F238-4111-BAAF-725E4B5B2B97}" type="presParOf" srcId="{9369221B-945F-4F4C-8B09-B2BB22235BC2}" destId="{9D4F07FB-FC92-4419-BF1E-0241BC466483}" srcOrd="3" destOrd="0" presId="urn:microsoft.com/office/officeart/2016/7/layout/RoundedRectangleTimeline"/>
    <dgm:cxn modelId="{277F3CF3-A216-476D-AB8C-4A1D64A8FB57}" type="presParOf" srcId="{9369221B-945F-4F4C-8B09-B2BB22235BC2}" destId="{062659CA-94B7-4D54-8E4A-64927B63615D}" srcOrd="4" destOrd="0" presId="urn:microsoft.com/office/officeart/2016/7/layout/RoundedRectangleTimeline"/>
    <dgm:cxn modelId="{E3313B49-5C96-4585-8A6E-F344A6D007EE}" type="presParOf" srcId="{AB52B3CC-6563-466D-BFC3-9B6B5AFA0881}" destId="{0499E995-87D2-463A-9CD2-FF47D31A364F}" srcOrd="7" destOrd="0" presId="urn:microsoft.com/office/officeart/2016/7/layout/RoundedRectangleTimeline"/>
    <dgm:cxn modelId="{A085ECC8-BA93-4873-A38B-2762E1FAFC05}" type="presParOf" srcId="{AB52B3CC-6563-466D-BFC3-9B6B5AFA0881}" destId="{7B937F24-8BB4-4721-ABC8-C3091030AA45}" srcOrd="8" destOrd="0" presId="urn:microsoft.com/office/officeart/2016/7/layout/RoundedRectangleTimeline"/>
    <dgm:cxn modelId="{808F21FD-CF46-4EBB-A92B-51214E007B4E}" type="presParOf" srcId="{7B937F24-8BB4-4721-ABC8-C3091030AA45}" destId="{D4DADB20-C13A-4286-9B7E-5A1979BF45E4}" srcOrd="0" destOrd="0" presId="urn:microsoft.com/office/officeart/2016/7/layout/RoundedRectangleTimeline"/>
    <dgm:cxn modelId="{0A584EE8-4E29-473E-A358-F0FA89131B87}" type="presParOf" srcId="{7B937F24-8BB4-4721-ABC8-C3091030AA45}" destId="{D9D4BD80-D9E7-4C31-8DC8-146279B35E5E}" srcOrd="1" destOrd="0" presId="urn:microsoft.com/office/officeart/2016/7/layout/RoundedRectangleTimeline"/>
    <dgm:cxn modelId="{C87A5826-819B-463A-B9AF-2AD58C12CFAF}" type="presParOf" srcId="{7B937F24-8BB4-4721-ABC8-C3091030AA45}" destId="{2FC35D5D-8476-4D16-BB81-99A546F55F4D}" srcOrd="2" destOrd="0" presId="urn:microsoft.com/office/officeart/2016/7/layout/RoundedRectangleTimeline"/>
    <dgm:cxn modelId="{E31DDBD4-D9A1-48C8-A96F-2A0022879CDB}" type="presParOf" srcId="{7B937F24-8BB4-4721-ABC8-C3091030AA45}" destId="{7107CB54-8218-4529-9278-9D902A1AEF42}" srcOrd="3" destOrd="0" presId="urn:microsoft.com/office/officeart/2016/7/layout/RoundedRectangleTimeline"/>
    <dgm:cxn modelId="{8A77A1F3-194D-4EA8-BBBF-E48534B1C658}" type="presParOf" srcId="{7B937F24-8BB4-4721-ABC8-C3091030AA45}" destId="{65B67390-1D3F-43EB-80CB-321940936BEF}" srcOrd="4" destOrd="0" presId="urn:microsoft.com/office/officeart/2016/7/layout/RoundedRectangleTimeline"/>
    <dgm:cxn modelId="{D6D02135-28F6-4DBB-9BBE-A9BB84BA11FB}" type="presParOf" srcId="{AB52B3CC-6563-466D-BFC3-9B6B5AFA0881}" destId="{1AFCF874-9FCD-4391-B1D0-0E5246D5C997}" srcOrd="9" destOrd="0" presId="urn:microsoft.com/office/officeart/2016/7/layout/RoundedRectangleTimeline"/>
    <dgm:cxn modelId="{A0F92391-B9F0-4B1F-9AA9-1FD4E1E6717F}" type="presParOf" srcId="{AB52B3CC-6563-466D-BFC3-9B6B5AFA0881}" destId="{265007E4-D39D-47CB-B604-E7B34D52C0CF}" srcOrd="10" destOrd="0" presId="urn:microsoft.com/office/officeart/2016/7/layout/RoundedRectangleTimeline"/>
    <dgm:cxn modelId="{2C429FAF-A5BE-421D-B095-ADB18BE36ED6}" type="presParOf" srcId="{265007E4-D39D-47CB-B604-E7B34D52C0CF}" destId="{0722B5FF-F995-4038-A311-EF00054E7979}" srcOrd="0" destOrd="0" presId="urn:microsoft.com/office/officeart/2016/7/layout/RoundedRectangleTimeline"/>
    <dgm:cxn modelId="{2158E040-1A45-43B7-97B5-EC9B4EB426AF}" type="presParOf" srcId="{265007E4-D39D-47CB-B604-E7B34D52C0CF}" destId="{7F0E330F-84C0-4032-A9DC-9FE05EB588D5}" srcOrd="1" destOrd="0" presId="urn:microsoft.com/office/officeart/2016/7/layout/RoundedRectangleTimeline"/>
    <dgm:cxn modelId="{0AFB8565-5BC4-4D65-A711-81AD9CFBACFB}" type="presParOf" srcId="{265007E4-D39D-47CB-B604-E7B34D52C0CF}" destId="{CCE20A11-B91D-4EEB-B841-62D82358C3EE}" srcOrd="2" destOrd="0" presId="urn:microsoft.com/office/officeart/2016/7/layout/RoundedRectangleTimeline"/>
    <dgm:cxn modelId="{8764C0B4-78EA-4D0F-9385-61C8C5547D31}" type="presParOf" srcId="{265007E4-D39D-47CB-B604-E7B34D52C0CF}" destId="{3C365885-0859-483F-AD8E-833E51622E49}" srcOrd="3" destOrd="0" presId="urn:microsoft.com/office/officeart/2016/7/layout/RoundedRectangleTimeline"/>
    <dgm:cxn modelId="{6771B8A5-828F-4A8C-8D23-0EF989CC45A7}" type="presParOf" srcId="{265007E4-D39D-47CB-B604-E7B34D52C0CF}" destId="{0F62B0B7-35C3-4409-9E62-D9BCEC305FA3}" srcOrd="4" destOrd="0" presId="urn:microsoft.com/office/officeart/2016/7/layout/RoundedRectangleTimeline"/>
    <dgm:cxn modelId="{363B4BC6-D445-4828-A818-881C48984330}" type="presParOf" srcId="{AB52B3CC-6563-466D-BFC3-9B6B5AFA0881}" destId="{52990604-1671-4D53-BE13-07DA88F17EEE}" srcOrd="11" destOrd="0" presId="urn:microsoft.com/office/officeart/2016/7/layout/RoundedRectangleTimeline"/>
    <dgm:cxn modelId="{1B404266-E2D2-424D-90C9-2BD516E1384D}" type="presParOf" srcId="{AB52B3CC-6563-466D-BFC3-9B6B5AFA0881}" destId="{09CB9AFF-6FEC-4058-9E0F-55887B5BB655}" srcOrd="12" destOrd="0" presId="urn:microsoft.com/office/officeart/2016/7/layout/RoundedRectangleTimeline"/>
    <dgm:cxn modelId="{B0374F56-C29A-45CA-8A39-9C410BCFB1DF}" type="presParOf" srcId="{09CB9AFF-6FEC-4058-9E0F-55887B5BB655}" destId="{1D183506-FC16-470D-ABF4-DCC93182B1F5}" srcOrd="0" destOrd="0" presId="urn:microsoft.com/office/officeart/2016/7/layout/RoundedRectangleTimeline"/>
    <dgm:cxn modelId="{2FA25155-2AEE-4BE5-8484-05996C4B8330}" type="presParOf" srcId="{09CB9AFF-6FEC-4058-9E0F-55887B5BB655}" destId="{1A924366-567C-4FCA-B867-B15C4C07F050}" srcOrd="1" destOrd="0" presId="urn:microsoft.com/office/officeart/2016/7/layout/RoundedRectangleTimeline"/>
    <dgm:cxn modelId="{B2270CC8-60E3-4D25-9A6E-AE8216C4DB17}" type="presParOf" srcId="{09CB9AFF-6FEC-4058-9E0F-55887B5BB655}" destId="{BB838F4B-5A3E-4CDC-A7A7-265B79F5F1AA}" srcOrd="2" destOrd="0" presId="urn:microsoft.com/office/officeart/2016/7/layout/RoundedRectangleTimeline"/>
    <dgm:cxn modelId="{0DA98A36-F74D-461B-8A8A-6213B1885F8D}" type="presParOf" srcId="{09CB9AFF-6FEC-4058-9E0F-55887B5BB655}" destId="{FA69758C-A7AD-415C-AFAE-6953894FEF65}" srcOrd="3" destOrd="0" presId="urn:microsoft.com/office/officeart/2016/7/layout/RoundedRectangleTimeline"/>
    <dgm:cxn modelId="{DFD9500E-AEDE-4442-A3FB-98C18188C632}" type="presParOf" srcId="{09CB9AFF-6FEC-4058-9E0F-55887B5BB655}" destId="{C9590AC1-AB25-4413-A60D-BAFE1B95626B}" srcOrd="4" destOrd="0" presId="urn:microsoft.com/office/officeart/2016/7/layout/RoundedRectangleTimeline"/>
    <dgm:cxn modelId="{E03241A7-3DC2-45ED-B88A-667874E52C9D}" type="presParOf" srcId="{AB52B3CC-6563-466D-BFC3-9B6B5AFA0881}" destId="{BAB10E39-25E7-4201-A243-B4C1C487581F}" srcOrd="13" destOrd="0" presId="urn:microsoft.com/office/officeart/2016/7/layout/RoundedRectangleTimeline"/>
    <dgm:cxn modelId="{ACA8F0EF-D154-4F11-B50D-FBA92DBE1A87}" type="presParOf" srcId="{AB52B3CC-6563-466D-BFC3-9B6B5AFA0881}" destId="{E84FB596-A670-4763-AA01-CDDD2072C45B}" srcOrd="14" destOrd="0" presId="urn:microsoft.com/office/officeart/2016/7/layout/RoundedRectangleTimeline"/>
    <dgm:cxn modelId="{BAAA4159-913D-4B19-8A52-C9BAA8E5716E}" type="presParOf" srcId="{E84FB596-A670-4763-AA01-CDDD2072C45B}" destId="{3055C2AF-CAF8-409F-897A-791471F8EC70}" srcOrd="0" destOrd="0" presId="urn:microsoft.com/office/officeart/2016/7/layout/RoundedRectangleTimeline"/>
    <dgm:cxn modelId="{59F51676-3517-4F9B-9357-FEBE2D86E924}" type="presParOf" srcId="{E84FB596-A670-4763-AA01-CDDD2072C45B}" destId="{5F03E25C-EACA-4C40-BD67-4713A270B054}" srcOrd="1" destOrd="0" presId="urn:microsoft.com/office/officeart/2016/7/layout/RoundedRectangleTimeline"/>
    <dgm:cxn modelId="{F2AA518D-0609-4F3C-B0DC-4815C9F79B87}" type="presParOf" srcId="{E84FB596-A670-4763-AA01-CDDD2072C45B}" destId="{2E2D68CD-6D09-4EF6-87BF-524AFDEEFA8D}" srcOrd="2" destOrd="0" presId="urn:microsoft.com/office/officeart/2016/7/layout/RoundedRectangleTimeline"/>
    <dgm:cxn modelId="{2B797833-D1EA-4775-8ADA-C268832A2D1A}" type="presParOf" srcId="{E84FB596-A670-4763-AA01-CDDD2072C45B}" destId="{935BBF3F-E822-4D31-AF6C-17B4CD59E73D}" srcOrd="3" destOrd="0" presId="urn:microsoft.com/office/officeart/2016/7/layout/RoundedRectangleTimeline"/>
    <dgm:cxn modelId="{C9F94130-4203-4493-8AFD-42B01C4139D5}" type="presParOf" srcId="{E84FB596-A670-4763-AA01-CDDD2072C45B}" destId="{52170FA4-B270-4B90-AEF8-1282E0415BF7}" srcOrd="4" destOrd="0" presId="urn:microsoft.com/office/officeart/2016/7/layout/RoundedRectangleTimeline"/>
    <dgm:cxn modelId="{2E8B0656-3972-4EF4-B8AD-D670D0A2AB5C}" type="presParOf" srcId="{AB52B3CC-6563-466D-BFC3-9B6B5AFA0881}" destId="{62097960-D389-4294-A4A5-148DAA8ED9AA}" srcOrd="15" destOrd="0" presId="urn:microsoft.com/office/officeart/2016/7/layout/RoundedRectangleTimeline"/>
    <dgm:cxn modelId="{843F66A8-3145-4BC2-AE3B-185079F505D5}" type="presParOf" srcId="{AB52B3CC-6563-466D-BFC3-9B6B5AFA0881}" destId="{17CC7414-A9C7-4247-9A99-755FB031212A}" srcOrd="16" destOrd="0" presId="urn:microsoft.com/office/officeart/2016/7/layout/RoundedRectangleTimeline"/>
    <dgm:cxn modelId="{A097DA13-D6F4-4EA2-AD32-16828BA25E4C}" type="presParOf" srcId="{17CC7414-A9C7-4247-9A99-755FB031212A}" destId="{6371A255-7EE5-413C-9022-7BE96F43D5A0}" srcOrd="0" destOrd="0" presId="urn:microsoft.com/office/officeart/2016/7/layout/RoundedRectangleTimeline"/>
    <dgm:cxn modelId="{535C54D6-535A-4411-8034-E04FA85A3FC9}" type="presParOf" srcId="{17CC7414-A9C7-4247-9A99-755FB031212A}" destId="{3F82A730-62B2-4F68-9629-FE2C29864A10}" srcOrd="1" destOrd="0" presId="urn:microsoft.com/office/officeart/2016/7/layout/RoundedRectangleTimeline"/>
    <dgm:cxn modelId="{F1CEB8AB-204A-4492-8985-3375C1A05923}" type="presParOf" srcId="{17CC7414-A9C7-4247-9A99-755FB031212A}" destId="{6B413EE4-D182-498D-951B-66F331B16328}" srcOrd="2" destOrd="0" presId="urn:microsoft.com/office/officeart/2016/7/layout/RoundedRectangleTimeline"/>
    <dgm:cxn modelId="{2B6134BD-5E2F-466B-9C64-DC9094807774}" type="presParOf" srcId="{17CC7414-A9C7-4247-9A99-755FB031212A}" destId="{F8453EBE-2F8E-4334-A2E8-46E1DB31181D}" srcOrd="3" destOrd="0" presId="urn:microsoft.com/office/officeart/2016/7/layout/RoundedRectangleTimeline"/>
    <dgm:cxn modelId="{183F1A23-2B06-4CD4-9B0C-9A4AF3F85783}" type="presParOf" srcId="{17CC7414-A9C7-4247-9A99-755FB031212A}" destId="{9C5651FA-2873-458C-8934-D7EBAA32F22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770505" y="1246545"/>
          <a:ext cx="363378" cy="114069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Főoldal teljes</a:t>
          </a:r>
        </a:p>
      </dsp:txBody>
      <dsp:txXfrm rot="5400000">
        <a:off x="399586" y="1652943"/>
        <a:ext cx="1122956" cy="327900"/>
      </dsp:txXfrm>
    </dsp:sp>
    <dsp:sp modelId="{5A1B764B-0DC5-47CD-BDEA-9E67799496EC}">
      <dsp:nvSpPr>
        <dsp:cNvPr id="0" name=""/>
        <dsp:cNvSpPr/>
      </dsp:nvSpPr>
      <dsp:spPr>
        <a:xfrm>
          <a:off x="1615" y="0"/>
          <a:ext cx="1901158"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dirty="0"/>
            <a:t>Károly</a:t>
          </a:r>
        </a:p>
      </dsp:txBody>
      <dsp:txXfrm>
        <a:off x="1615" y="0"/>
        <a:ext cx="1901158" cy="1271825"/>
      </dsp:txXfrm>
    </dsp:sp>
    <dsp:sp modelId="{122B38A3-0442-4747-820C-1F37877E2B0E}">
      <dsp:nvSpPr>
        <dsp:cNvPr id="0" name=""/>
        <dsp:cNvSpPr/>
      </dsp:nvSpPr>
      <dsp:spPr>
        <a:xfrm>
          <a:off x="95219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915857"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522542" y="1635204"/>
          <a:ext cx="1140695" cy="363378"/>
        </a:xfrm>
        <a:prstGeom prst="rect">
          <a:avLst/>
        </a:prstGeom>
        <a:solidFill>
          <a:schemeClr val="accent1">
            <a:shade val="80000"/>
            <a:hueOff val="55774"/>
            <a:satOff val="-1132"/>
            <a:lumOff val="3835"/>
            <a:alphaOff val="0"/>
          </a:schemeClr>
        </a:solidFill>
        <a:ln w="22225" cap="rnd" cmpd="sng" algn="ctr">
          <a:solidFill>
            <a:schemeClr val="accent1">
              <a:shade val="80000"/>
              <a:hueOff val="55774"/>
              <a:satOff val="-1132"/>
              <a:lumOff val="38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Kis oldalak váza</a:t>
          </a:r>
        </a:p>
      </dsp:txBody>
      <dsp:txXfrm>
        <a:off x="1522542" y="1635204"/>
        <a:ext cx="1140695" cy="363378"/>
      </dsp:txXfrm>
    </dsp:sp>
    <dsp:sp modelId="{DF65791B-462E-4589-B98D-F60587330CA8}">
      <dsp:nvSpPr>
        <dsp:cNvPr id="0" name=""/>
        <dsp:cNvSpPr/>
      </dsp:nvSpPr>
      <dsp:spPr>
        <a:xfrm>
          <a:off x="1142310" y="2361961"/>
          <a:ext cx="1901158"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hu" sz="1100" kern="1200" dirty="0"/>
            <a:t>Balázs</a:t>
          </a:r>
        </a:p>
      </dsp:txBody>
      <dsp:txXfrm>
        <a:off x="1142310" y="2361961"/>
        <a:ext cx="1901158" cy="1271825"/>
      </dsp:txXfrm>
    </dsp:sp>
    <dsp:sp modelId="{DBA410EB-5F61-4F46-92D9-C5B0AA59EE15}">
      <dsp:nvSpPr>
        <dsp:cNvPr id="0" name=""/>
        <dsp:cNvSpPr/>
      </dsp:nvSpPr>
      <dsp:spPr>
        <a:xfrm>
          <a:off x="2092889"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056552" y="2289285"/>
          <a:ext cx="72675" cy="72675"/>
        </a:xfrm>
        <a:prstGeom prst="ellipse">
          <a:avLst/>
        </a:prstGeom>
        <a:solidFill>
          <a:schemeClr val="accent1">
            <a:shade val="80000"/>
            <a:hueOff val="55774"/>
            <a:satOff val="-1132"/>
            <a:lumOff val="38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663237" y="1635204"/>
          <a:ext cx="1140695"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3 mellékoldal</a:t>
          </a:r>
        </a:p>
      </dsp:txBody>
      <dsp:txXfrm>
        <a:off x="2663237" y="1635204"/>
        <a:ext cx="1140695" cy="363378"/>
      </dsp:txXfrm>
    </dsp:sp>
    <dsp:sp modelId="{B4723E2A-4FF1-452A-BD25-8EC364F15A6F}">
      <dsp:nvSpPr>
        <dsp:cNvPr id="0" name=""/>
        <dsp:cNvSpPr/>
      </dsp:nvSpPr>
      <dsp:spPr>
        <a:xfrm>
          <a:off x="2283005" y="0"/>
          <a:ext cx="1901158"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dirty="0"/>
            <a:t>Balázs</a:t>
          </a:r>
        </a:p>
      </dsp:txBody>
      <dsp:txXfrm>
        <a:off x="2283005" y="0"/>
        <a:ext cx="1901158" cy="1271825"/>
      </dsp:txXfrm>
    </dsp:sp>
    <dsp:sp modelId="{440E9361-37D2-4157-AF38-7B49AD23708B}">
      <dsp:nvSpPr>
        <dsp:cNvPr id="0" name=""/>
        <dsp:cNvSpPr/>
      </dsp:nvSpPr>
      <dsp:spPr>
        <a:xfrm>
          <a:off x="323358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3197247" y="127182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B0AEBC-6A87-4931-AF60-136E0D3774C0}">
      <dsp:nvSpPr>
        <dsp:cNvPr id="0" name=""/>
        <dsp:cNvSpPr/>
      </dsp:nvSpPr>
      <dsp:spPr>
        <a:xfrm>
          <a:off x="3803932" y="1635204"/>
          <a:ext cx="1140695" cy="363378"/>
        </a:xfrm>
        <a:prstGeom prst="rect">
          <a:avLst/>
        </a:prstGeom>
        <a:solidFill>
          <a:schemeClr val="accent1">
            <a:shade val="80000"/>
            <a:hueOff val="167322"/>
            <a:satOff val="-3397"/>
            <a:lumOff val="11504"/>
            <a:alphaOff val="0"/>
          </a:schemeClr>
        </a:solidFill>
        <a:ln w="22225" cap="rnd" cmpd="sng" algn="ctr">
          <a:solidFill>
            <a:schemeClr val="accent1">
              <a:shade val="80000"/>
              <a:hueOff val="167322"/>
              <a:satOff val="-3397"/>
              <a:lumOff val="115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Figma</a:t>
          </a:r>
        </a:p>
      </dsp:txBody>
      <dsp:txXfrm>
        <a:off x="3803932" y="1635204"/>
        <a:ext cx="1140695" cy="363378"/>
      </dsp:txXfrm>
    </dsp:sp>
    <dsp:sp modelId="{8CE63125-62D0-4748-8CF8-32428CC0F8F6}">
      <dsp:nvSpPr>
        <dsp:cNvPr id="0" name=""/>
        <dsp:cNvSpPr/>
      </dsp:nvSpPr>
      <dsp:spPr>
        <a:xfrm>
          <a:off x="3423700" y="2361961"/>
          <a:ext cx="1901158" cy="1271825"/>
        </a:xfrm>
        <a:prstGeom prst="rect">
          <a:avLst/>
        </a:prstGeom>
        <a:noFill/>
        <a:ln>
          <a:noFill/>
        </a:ln>
        <a:effectLst/>
      </dsp:spPr>
      <dsp:style>
        <a:lnRef idx="0">
          <a:scrgbClr r="0" g="0" b="0"/>
        </a:lnRef>
        <a:fillRef idx="0">
          <a:scrgbClr r="0" g="0" b="0"/>
        </a:fillRef>
        <a:effectRef idx="0">
          <a:scrgbClr r="0" g="0" b="0"/>
        </a:effectRef>
        <a:fontRef idx="minor"/>
      </dsp:style>
    </dsp:sp>
    <dsp:sp modelId="{AD4EE7D7-42DF-4352-856C-EE3D13F5E209}">
      <dsp:nvSpPr>
        <dsp:cNvPr id="0" name=""/>
        <dsp:cNvSpPr/>
      </dsp:nvSpPr>
      <dsp:spPr>
        <a:xfrm>
          <a:off x="4374279"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9D4F07FB-FC92-4419-BF1E-0241BC466483}">
      <dsp:nvSpPr>
        <dsp:cNvPr id="0" name=""/>
        <dsp:cNvSpPr/>
      </dsp:nvSpPr>
      <dsp:spPr>
        <a:xfrm>
          <a:off x="4337942" y="2289285"/>
          <a:ext cx="72675" cy="72675"/>
        </a:xfrm>
        <a:prstGeom prst="ellipse">
          <a:avLst/>
        </a:prstGeom>
        <a:solidFill>
          <a:schemeClr val="accent1">
            <a:shade val="80000"/>
            <a:hueOff val="167322"/>
            <a:satOff val="-3397"/>
            <a:lumOff val="115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ADB20-C13A-4286-9B7E-5A1979BF45E4}">
      <dsp:nvSpPr>
        <dsp:cNvPr id="0" name=""/>
        <dsp:cNvSpPr/>
      </dsp:nvSpPr>
      <dsp:spPr>
        <a:xfrm>
          <a:off x="4944627" y="1635204"/>
          <a:ext cx="1140695"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Képek és szöveg forrás</a:t>
          </a:r>
        </a:p>
      </dsp:txBody>
      <dsp:txXfrm>
        <a:off x="4944627" y="1635204"/>
        <a:ext cx="1140695" cy="363378"/>
      </dsp:txXfrm>
    </dsp:sp>
    <dsp:sp modelId="{D9D4BD80-D9E7-4C31-8DC8-146279B35E5E}">
      <dsp:nvSpPr>
        <dsp:cNvPr id="0" name=""/>
        <dsp:cNvSpPr/>
      </dsp:nvSpPr>
      <dsp:spPr>
        <a:xfrm>
          <a:off x="4564395" y="0"/>
          <a:ext cx="1901158" cy="1271825"/>
        </a:xfrm>
        <a:prstGeom prst="rect">
          <a:avLst/>
        </a:prstGeom>
        <a:noFill/>
        <a:ln>
          <a:noFill/>
        </a:ln>
        <a:effectLst/>
      </dsp:spPr>
      <dsp:style>
        <a:lnRef idx="0">
          <a:scrgbClr r="0" g="0" b="0"/>
        </a:lnRef>
        <a:fillRef idx="0">
          <a:scrgbClr r="0" g="0" b="0"/>
        </a:fillRef>
        <a:effectRef idx="0">
          <a:scrgbClr r="0" g="0" b="0"/>
        </a:effectRef>
        <a:fontRef idx="minor"/>
      </dsp:style>
    </dsp:sp>
    <dsp:sp modelId="{2FC35D5D-8476-4D16-BB81-99A546F55F4D}">
      <dsp:nvSpPr>
        <dsp:cNvPr id="0" name=""/>
        <dsp:cNvSpPr/>
      </dsp:nvSpPr>
      <dsp:spPr>
        <a:xfrm>
          <a:off x="5514975"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7107CB54-8218-4529-9278-9D902A1AEF42}">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22B5FF-F995-4038-A311-EF00054E7979}">
      <dsp:nvSpPr>
        <dsp:cNvPr id="0" name=""/>
        <dsp:cNvSpPr/>
      </dsp:nvSpPr>
      <dsp:spPr>
        <a:xfrm>
          <a:off x="6085322" y="1635204"/>
          <a:ext cx="1140695" cy="363378"/>
        </a:xfrm>
        <a:prstGeom prst="rect">
          <a:avLst/>
        </a:prstGeom>
        <a:solidFill>
          <a:schemeClr val="accent1">
            <a:shade val="80000"/>
            <a:hueOff val="278870"/>
            <a:satOff val="-5661"/>
            <a:lumOff val="19173"/>
            <a:alphaOff val="0"/>
          </a:schemeClr>
        </a:solidFill>
        <a:ln w="22225" cap="rnd" cmpd="sng" algn="ctr">
          <a:solidFill>
            <a:schemeClr val="accent1">
              <a:shade val="80000"/>
              <a:hueOff val="278870"/>
              <a:satOff val="-5661"/>
              <a:lumOff val="191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hu" sz="1100" kern="1200" dirty="0"/>
            <a:t>Képek és szöveg forrás</a:t>
          </a:r>
        </a:p>
      </dsp:txBody>
      <dsp:txXfrm>
        <a:off x="6085322" y="1635204"/>
        <a:ext cx="1140695" cy="363378"/>
      </dsp:txXfrm>
    </dsp:sp>
    <dsp:sp modelId="{7F0E330F-84C0-4032-A9DC-9FE05EB588D5}">
      <dsp:nvSpPr>
        <dsp:cNvPr id="0" name=""/>
        <dsp:cNvSpPr/>
      </dsp:nvSpPr>
      <dsp:spPr>
        <a:xfrm>
          <a:off x="5705090" y="2361961"/>
          <a:ext cx="1901158" cy="1271825"/>
        </a:xfrm>
        <a:prstGeom prst="rect">
          <a:avLst/>
        </a:prstGeom>
        <a:noFill/>
        <a:ln>
          <a:noFill/>
        </a:ln>
        <a:effectLst/>
      </dsp:spPr>
      <dsp:style>
        <a:lnRef idx="0">
          <a:scrgbClr r="0" g="0" b="0"/>
        </a:lnRef>
        <a:fillRef idx="0">
          <a:scrgbClr r="0" g="0" b="0"/>
        </a:fillRef>
        <a:effectRef idx="0">
          <a:scrgbClr r="0" g="0" b="0"/>
        </a:effectRef>
        <a:fontRef idx="minor"/>
      </dsp:style>
    </dsp:sp>
    <dsp:sp modelId="{CCE20A11-B91D-4EEB-B841-62D82358C3EE}">
      <dsp:nvSpPr>
        <dsp:cNvPr id="0" name=""/>
        <dsp:cNvSpPr/>
      </dsp:nvSpPr>
      <dsp:spPr>
        <a:xfrm>
          <a:off x="6655670"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3C365885-0859-483F-AD8E-833E51622E49}">
      <dsp:nvSpPr>
        <dsp:cNvPr id="0" name=""/>
        <dsp:cNvSpPr/>
      </dsp:nvSpPr>
      <dsp:spPr>
        <a:xfrm>
          <a:off x="6619332" y="2289285"/>
          <a:ext cx="72675" cy="72675"/>
        </a:xfrm>
        <a:prstGeom prst="ellipse">
          <a:avLst/>
        </a:prstGeom>
        <a:solidFill>
          <a:schemeClr val="accent1">
            <a:shade val="80000"/>
            <a:hueOff val="278870"/>
            <a:satOff val="-5661"/>
            <a:lumOff val="1917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83506-FC16-470D-ABF4-DCC93182B1F5}">
      <dsp:nvSpPr>
        <dsp:cNvPr id="0" name=""/>
        <dsp:cNvSpPr/>
      </dsp:nvSpPr>
      <dsp:spPr>
        <a:xfrm>
          <a:off x="7226017" y="1635204"/>
          <a:ext cx="1140695"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PowerPoint</a:t>
          </a:r>
        </a:p>
      </dsp:txBody>
      <dsp:txXfrm>
        <a:off x="7226017" y="1635204"/>
        <a:ext cx="1140695" cy="363378"/>
      </dsp:txXfrm>
    </dsp:sp>
    <dsp:sp modelId="{1A924366-567C-4FCA-B867-B15C4C07F050}">
      <dsp:nvSpPr>
        <dsp:cNvPr id="0" name=""/>
        <dsp:cNvSpPr/>
      </dsp:nvSpPr>
      <dsp:spPr>
        <a:xfrm>
          <a:off x="6845785" y="0"/>
          <a:ext cx="1901158" cy="1271825"/>
        </a:xfrm>
        <a:prstGeom prst="rect">
          <a:avLst/>
        </a:prstGeom>
        <a:noFill/>
        <a:ln>
          <a:noFill/>
        </a:ln>
        <a:effectLst/>
      </dsp:spPr>
      <dsp:style>
        <a:lnRef idx="0">
          <a:scrgbClr r="0" g="0" b="0"/>
        </a:lnRef>
        <a:fillRef idx="0">
          <a:scrgbClr r="0" g="0" b="0"/>
        </a:fillRef>
        <a:effectRef idx="0">
          <a:scrgbClr r="0" g="0" b="0"/>
        </a:effectRef>
        <a:fontRef idx="minor"/>
      </dsp:style>
    </dsp:sp>
    <dsp:sp modelId="{BB838F4B-5A3E-4CDC-A7A7-265B79F5F1AA}">
      <dsp:nvSpPr>
        <dsp:cNvPr id="0" name=""/>
        <dsp:cNvSpPr/>
      </dsp:nvSpPr>
      <dsp:spPr>
        <a:xfrm>
          <a:off x="7796365" y="1344501"/>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FA69758C-A7AD-415C-AFAE-6953894FEF65}">
      <dsp:nvSpPr>
        <dsp:cNvPr id="0" name=""/>
        <dsp:cNvSpPr/>
      </dsp:nvSpPr>
      <dsp:spPr>
        <a:xfrm>
          <a:off x="7760027" y="127182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5C2AF-CAF8-409F-897A-791471F8EC70}">
      <dsp:nvSpPr>
        <dsp:cNvPr id="0" name=""/>
        <dsp:cNvSpPr/>
      </dsp:nvSpPr>
      <dsp:spPr>
        <a:xfrm>
          <a:off x="8366712" y="1635204"/>
          <a:ext cx="1140695" cy="363378"/>
        </a:xfrm>
        <a:prstGeom prst="rect">
          <a:avLst/>
        </a:prstGeom>
        <a:solidFill>
          <a:schemeClr val="accent1">
            <a:shade val="80000"/>
            <a:hueOff val="390417"/>
            <a:satOff val="-7926"/>
            <a:lumOff val="26842"/>
            <a:alphaOff val="0"/>
          </a:schemeClr>
        </a:solidFill>
        <a:ln w="22225" cap="rnd" cmpd="sng" algn="ctr">
          <a:solidFill>
            <a:schemeClr val="accent1">
              <a:shade val="80000"/>
              <a:hueOff val="390417"/>
              <a:satOff val="-7926"/>
              <a:lumOff val="268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hu-HU" sz="1100" kern="1200" dirty="0" err="1"/>
            <a:t>Github</a:t>
          </a:r>
          <a:endParaRPr lang="hu-HU" sz="1100" kern="1200" dirty="0"/>
        </a:p>
      </dsp:txBody>
      <dsp:txXfrm>
        <a:off x="8366712" y="1635204"/>
        <a:ext cx="1140695" cy="363378"/>
      </dsp:txXfrm>
    </dsp:sp>
    <dsp:sp modelId="{5F03E25C-EACA-4C40-BD67-4713A270B054}">
      <dsp:nvSpPr>
        <dsp:cNvPr id="0" name=""/>
        <dsp:cNvSpPr/>
      </dsp:nvSpPr>
      <dsp:spPr>
        <a:xfrm>
          <a:off x="7986480" y="2361961"/>
          <a:ext cx="1901158" cy="1271825"/>
        </a:xfrm>
        <a:prstGeom prst="rect">
          <a:avLst/>
        </a:prstGeom>
        <a:noFill/>
        <a:ln>
          <a:noFill/>
        </a:ln>
        <a:effectLst/>
      </dsp:spPr>
      <dsp:style>
        <a:lnRef idx="0">
          <a:scrgbClr r="0" g="0" b="0"/>
        </a:lnRef>
        <a:fillRef idx="0">
          <a:scrgbClr r="0" g="0" b="0"/>
        </a:fillRef>
        <a:effectRef idx="0">
          <a:scrgbClr r="0" g="0" b="0"/>
        </a:effectRef>
        <a:fontRef idx="minor"/>
      </dsp:style>
    </dsp:sp>
    <dsp:sp modelId="{2E2D68CD-6D09-4EF6-87BF-524AFDEEFA8D}">
      <dsp:nvSpPr>
        <dsp:cNvPr id="0" name=""/>
        <dsp:cNvSpPr/>
      </dsp:nvSpPr>
      <dsp:spPr>
        <a:xfrm>
          <a:off x="8937060" y="1998582"/>
          <a:ext cx="0" cy="290702"/>
        </a:xfrm>
        <a:prstGeom prst="line">
          <a:avLst/>
        </a:prstGeom>
        <a:noFill/>
        <a:ln w="12700" cap="rnd" cmpd="sng" algn="ctr">
          <a:solidFill>
            <a:schemeClr val="accent1">
              <a:shade val="90000"/>
              <a:hueOff val="390435"/>
              <a:satOff val="-7527"/>
              <a:lumOff val="24609"/>
              <a:alphaOff val="0"/>
            </a:schemeClr>
          </a:solidFill>
          <a:prstDash val="dash"/>
        </a:ln>
        <a:effectLst/>
      </dsp:spPr>
      <dsp:style>
        <a:lnRef idx="1">
          <a:scrgbClr r="0" g="0" b="0"/>
        </a:lnRef>
        <a:fillRef idx="0">
          <a:scrgbClr r="0" g="0" b="0"/>
        </a:fillRef>
        <a:effectRef idx="0">
          <a:scrgbClr r="0" g="0" b="0"/>
        </a:effectRef>
        <a:fontRef idx="minor"/>
      </dsp:style>
    </dsp:sp>
    <dsp:sp modelId="{935BBF3F-E822-4D31-AF6C-17B4CD59E73D}">
      <dsp:nvSpPr>
        <dsp:cNvPr id="0" name=""/>
        <dsp:cNvSpPr/>
      </dsp:nvSpPr>
      <dsp:spPr>
        <a:xfrm>
          <a:off x="8900722" y="2289285"/>
          <a:ext cx="72675" cy="72675"/>
        </a:xfrm>
        <a:prstGeom prst="ellipse">
          <a:avLst/>
        </a:prstGeom>
        <a:solidFill>
          <a:schemeClr val="accent1">
            <a:shade val="80000"/>
            <a:hueOff val="390417"/>
            <a:satOff val="-7926"/>
            <a:lumOff val="268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1A255-7EE5-413C-9022-7BE96F43D5A0}">
      <dsp:nvSpPr>
        <dsp:cNvPr id="0" name=""/>
        <dsp:cNvSpPr/>
      </dsp:nvSpPr>
      <dsp:spPr>
        <a:xfrm rot="5400000">
          <a:off x="9896065" y="1246545"/>
          <a:ext cx="363378" cy="114069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hu-HU" sz="1100" kern="1200" dirty="0" err="1"/>
            <a:t>Trello</a:t>
          </a:r>
          <a:endParaRPr lang="hu-HU" sz="1100" kern="1200" dirty="0"/>
        </a:p>
      </dsp:txBody>
      <dsp:txXfrm rot="-5400000">
        <a:off x="9507407" y="1652943"/>
        <a:ext cx="1122956" cy="327900"/>
      </dsp:txXfrm>
    </dsp:sp>
    <dsp:sp modelId="{3F82A730-62B2-4F68-9629-FE2C29864A10}">
      <dsp:nvSpPr>
        <dsp:cNvPr id="0" name=""/>
        <dsp:cNvSpPr/>
      </dsp:nvSpPr>
      <dsp:spPr>
        <a:xfrm>
          <a:off x="9127175" y="0"/>
          <a:ext cx="1901158" cy="1271825"/>
        </a:xfrm>
        <a:prstGeom prst="rect">
          <a:avLst/>
        </a:prstGeom>
        <a:noFill/>
        <a:ln>
          <a:noFill/>
        </a:ln>
        <a:effectLst/>
      </dsp:spPr>
      <dsp:style>
        <a:lnRef idx="0">
          <a:scrgbClr r="0" g="0" b="0"/>
        </a:lnRef>
        <a:fillRef idx="0">
          <a:scrgbClr r="0" g="0" b="0"/>
        </a:fillRef>
        <a:effectRef idx="0">
          <a:scrgbClr r="0" g="0" b="0"/>
        </a:effectRef>
        <a:fontRef idx="minor"/>
      </dsp:style>
    </dsp:sp>
    <dsp:sp modelId="{6B413EE4-D182-498D-951B-66F331B16328}">
      <dsp:nvSpPr>
        <dsp:cNvPr id="0" name=""/>
        <dsp:cNvSpPr/>
      </dsp:nvSpPr>
      <dsp:spPr>
        <a:xfrm>
          <a:off x="10077755"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F8453EBE-2F8E-4334-A2E8-46E1DB31181D}">
      <dsp:nvSpPr>
        <dsp:cNvPr id="0" name=""/>
        <dsp:cNvSpPr/>
      </dsp:nvSpPr>
      <dsp:spPr>
        <a:xfrm>
          <a:off x="1004141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5DAE62A-D99F-45E8-8F1E-8398A366C415}" type="datetime1">
              <a:rPr lang="hu-HU" smtClean="0"/>
              <a:t>2023. 11. 16.</a:t>
            </a:fld>
            <a:endParaRPr lang="en-US"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355339E-A8B3-4E96-B26A-62B98246AA83}" type="datetime1">
              <a:rPr lang="hu-HU" smtClean="0"/>
              <a:t>2023. 11. 16.</a:t>
            </a:fld>
            <a:endParaRPr lang="en-US"/>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
              <a:t>Mintaszöveg szerkesztése</a:t>
            </a:r>
            <a:endParaRPr lang="en-US"/>
          </a:p>
          <a:p>
            <a:pPr lvl="1" rtl="0"/>
            <a:r>
              <a:rPr lang="hu"/>
              <a:t>Második szint</a:t>
            </a:r>
          </a:p>
          <a:p>
            <a:pPr lvl="2" rtl="0"/>
            <a:r>
              <a:rPr lang="hu"/>
              <a:t>Harmadik szint</a:t>
            </a:r>
          </a:p>
          <a:p>
            <a:pPr lvl="3" rtl="0"/>
            <a:r>
              <a:rPr lang="hu"/>
              <a:t>Negyedik szint</a:t>
            </a:r>
          </a:p>
          <a:p>
            <a:pPr lvl="4" rtl="0"/>
            <a:r>
              <a:rPr lang="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7" name="Téglalap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hu-HU"/>
              <a:t>Mintacím szerkesztése</a:t>
            </a:r>
            <a:endParaRPr lang="en-US" dirty="0"/>
          </a:p>
        </p:txBody>
      </p:sp>
      <p:sp>
        <p:nvSpPr>
          <p:cNvPr id="3" name="Alcím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hu-HU"/>
              <a:t>Kattintson ide az alcím mintájának szerkesztéséhez</a:t>
            </a:r>
            <a:endParaRPr lang="en-US" dirty="0"/>
          </a:p>
        </p:txBody>
      </p:sp>
      <p:sp>
        <p:nvSpPr>
          <p:cNvPr id="8" name="Dátum hely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51DBBACF-7D59-4C09-8A13-44D0181A435A}" type="datetime1">
              <a:rPr lang="hu-HU" smtClean="0"/>
              <a:t>2023. 11. 16.</a:t>
            </a:fld>
            <a:endParaRPr lang="en-US" dirty="0"/>
          </a:p>
        </p:txBody>
      </p:sp>
      <p:sp>
        <p:nvSpPr>
          <p:cNvPr id="9" name="Élőláb hely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9" name="Cím 1"/>
          <p:cNvSpPr>
            <a:spLocks noGrp="1"/>
          </p:cNvSpPr>
          <p:nvPr>
            <p:ph type="title"/>
          </p:nvPr>
        </p:nvSpPr>
        <p:spPr>
          <a:xfrm>
            <a:off x="581192" y="702156"/>
            <a:ext cx="11029616" cy="1013800"/>
          </a:xfrm>
        </p:spPr>
        <p:txBody>
          <a:bodyPr rtlCol="0"/>
          <a:lstStyle/>
          <a:p>
            <a:pPr rtl="0"/>
            <a:r>
              <a:rPr lang="hu-HU"/>
              <a:t>Mintacím szerkesztése</a:t>
            </a:r>
            <a:endParaRPr lang="en-US" dirty="0"/>
          </a:p>
        </p:txBody>
      </p:sp>
      <p:sp>
        <p:nvSpPr>
          <p:cNvPr id="3" name="Függőleges szöveg hely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10126248-8C71-4D39-9544-09D417FBF935}" type="datetime1">
              <a:rPr lang="hu-HU" smtClean="0"/>
              <a:t>2023. 11. 16.</a:t>
            </a:fld>
            <a:endParaRPr lang="en-US" dirty="0"/>
          </a:p>
        </p:txBody>
      </p:sp>
      <p:sp>
        <p:nvSpPr>
          <p:cNvPr id="5" name="Élőláb helye 4"/>
          <p:cNvSpPr>
            <a:spLocks noGrp="1"/>
          </p:cNvSpPr>
          <p:nvPr>
            <p:ph type="ftr" sz="quarter" idx="11"/>
          </p:nvPr>
        </p:nvSpPr>
        <p:spPr/>
        <p:txBody>
          <a:bodyPr rtlCol="0"/>
          <a:lstStyle/>
          <a:p>
            <a:pPr rtl="0"/>
            <a:endParaRPr lang="en-US" dirty="0"/>
          </a:p>
        </p:txBody>
      </p:sp>
      <p:sp>
        <p:nvSpPr>
          <p:cNvPr id="6" name="Dia számának helye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Téglalap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Függőleges cím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hu-HU"/>
              <a:t>Mintacím szerkesztése</a:t>
            </a:r>
            <a:endParaRPr lang="en-US" dirty="0"/>
          </a:p>
        </p:txBody>
      </p:sp>
      <p:sp>
        <p:nvSpPr>
          <p:cNvPr id="3" name="Függőleges szöveg helye 2"/>
          <p:cNvSpPr>
            <a:spLocks noGrp="1"/>
          </p:cNvSpPr>
          <p:nvPr>
            <p:ph type="body" orient="vert" idx="1"/>
          </p:nvPr>
        </p:nvSpPr>
        <p:spPr>
          <a:xfrm>
            <a:off x="774923" y="863600"/>
            <a:ext cx="7161625" cy="4807326"/>
          </a:xfrm>
        </p:spPr>
        <p:txBody>
          <a:bodyPr vert="eaVert" rtlCol="0" anchor="t"/>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8" name="Téglalap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Téglalap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églalap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átum hely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72CE80B1-4D46-471D-BE8B-C33022AF0238}" type="datetime1">
              <a:rPr lang="hu-HU" smtClean="0"/>
              <a:t>2023. 11. 16.</a:t>
            </a:fld>
            <a:endParaRPr lang="en-US" dirty="0"/>
          </a:p>
        </p:txBody>
      </p:sp>
      <p:sp>
        <p:nvSpPr>
          <p:cNvPr id="12" name="Élőláb hely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Dia számának hely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581192" y="702156"/>
            <a:ext cx="11029616" cy="1188720"/>
          </a:xfrm>
        </p:spPr>
        <p:txBody>
          <a:bodyPr rtlCol="0"/>
          <a:lstStyle/>
          <a:p>
            <a:pPr rtl="0"/>
            <a:r>
              <a:rPr lang="hu-HU"/>
              <a:t>Mintacím szerkesztése</a:t>
            </a:r>
            <a:endParaRPr lang="en-US" dirty="0"/>
          </a:p>
        </p:txBody>
      </p:sp>
      <p:sp>
        <p:nvSpPr>
          <p:cNvPr id="3" name="Tartalom helye 2"/>
          <p:cNvSpPr>
            <a:spLocks noGrp="1"/>
          </p:cNvSpPr>
          <p:nvPr>
            <p:ph idx="1"/>
          </p:nvPr>
        </p:nvSpPr>
        <p:spPr>
          <a:xfrm>
            <a:off x="581192" y="2340864"/>
            <a:ext cx="11029615" cy="3634486"/>
          </a:xfrm>
        </p:spPr>
        <p:txBody>
          <a:bodyPr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8" name="Dátum hely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459A803-987E-4B65-903F-6E262CC9AC91}" type="datetime1">
              <a:rPr lang="hu-HU" smtClean="0"/>
              <a:t>2023. 11. 16.</a:t>
            </a:fld>
            <a:endParaRPr lang="en-US" dirty="0"/>
          </a:p>
        </p:txBody>
      </p:sp>
      <p:sp>
        <p:nvSpPr>
          <p:cNvPr id="9" name="Élőláb hely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8" name="Téglalap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hu-HU"/>
              <a:t>Mintacím szerkesztése</a:t>
            </a:r>
            <a:endParaRPr lang="en-US" dirty="0"/>
          </a:p>
        </p:txBody>
      </p:sp>
      <p:sp>
        <p:nvSpPr>
          <p:cNvPr id="3" name="Szöveg hely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a:t>Mintaszöveg szerkesztése</a:t>
            </a:r>
          </a:p>
        </p:txBody>
      </p:sp>
      <p:sp>
        <p:nvSpPr>
          <p:cNvPr id="7" name="Dátum hely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7C774C0-759F-4206-9FC4-1513DC3B7B44}" type="datetime1">
              <a:rPr lang="hu-HU" smtClean="0"/>
              <a:t>2023. 11. 16.</a:t>
            </a:fld>
            <a:endParaRPr lang="en-US" dirty="0"/>
          </a:p>
        </p:txBody>
      </p:sp>
      <p:sp>
        <p:nvSpPr>
          <p:cNvPr id="9" name="Élőláb hely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ét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581193" y="729658"/>
            <a:ext cx="11029616" cy="988332"/>
          </a:xfrm>
        </p:spPr>
        <p:txBody>
          <a:bodyPr rtlCol="0"/>
          <a:lstStyle/>
          <a:p>
            <a:pPr rtl="0"/>
            <a:r>
              <a:rPr lang="hu-HU"/>
              <a:t>Mintacím szerkesztése</a:t>
            </a:r>
            <a:endParaRPr lang="en-US" dirty="0"/>
          </a:p>
        </p:txBody>
      </p:sp>
      <p:sp>
        <p:nvSpPr>
          <p:cNvPr id="3" name="Tartalom helye 2"/>
          <p:cNvSpPr>
            <a:spLocks noGrp="1"/>
          </p:cNvSpPr>
          <p:nvPr>
            <p:ph sz="half" idx="1"/>
          </p:nvPr>
        </p:nvSpPr>
        <p:spPr>
          <a:xfrm>
            <a:off x="581193" y="2228003"/>
            <a:ext cx="5194767" cy="3633047"/>
          </a:xfrm>
        </p:spPr>
        <p:txBody>
          <a:bodyPr rtlCol="0">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Tartalom helye 3"/>
          <p:cNvSpPr>
            <a:spLocks noGrp="1"/>
          </p:cNvSpPr>
          <p:nvPr>
            <p:ph sz="half" idx="2"/>
          </p:nvPr>
        </p:nvSpPr>
        <p:spPr>
          <a:xfrm>
            <a:off x="6416039" y="2228003"/>
            <a:ext cx="5194769" cy="3633047"/>
          </a:xfrm>
        </p:spPr>
        <p:txBody>
          <a:bodyPr rtlCol="0">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Dátum helye 4"/>
          <p:cNvSpPr>
            <a:spLocks noGrp="1"/>
          </p:cNvSpPr>
          <p:nvPr>
            <p:ph type="dt" sz="half" idx="10"/>
          </p:nvPr>
        </p:nvSpPr>
        <p:spPr/>
        <p:txBody>
          <a:bodyPr rtlCol="0"/>
          <a:lstStyle/>
          <a:p>
            <a:pPr rtl="0"/>
            <a:fld id="{42E7CE26-0F92-425F-AAE2-085FB7D31021}" type="datetime1">
              <a:rPr lang="hu-HU" smtClean="0"/>
              <a:t>2023. 11. 16.</a:t>
            </a:fld>
            <a:endParaRPr lang="en-US" dirty="0"/>
          </a:p>
        </p:txBody>
      </p:sp>
      <p:sp>
        <p:nvSpPr>
          <p:cNvPr id="6" name="Élőláb helye 5"/>
          <p:cNvSpPr>
            <a:spLocks noGrp="1"/>
          </p:cNvSpPr>
          <p:nvPr>
            <p:ph type="ftr" sz="quarter" idx="11"/>
          </p:nvPr>
        </p:nvSpPr>
        <p:spPr/>
        <p:txBody>
          <a:bodyPr rtlCol="0"/>
          <a:lstStyle/>
          <a:p>
            <a:pPr rtl="0"/>
            <a:endParaRPr lang="en-US" dirty="0"/>
          </a:p>
        </p:txBody>
      </p:sp>
      <p:sp>
        <p:nvSpPr>
          <p:cNvPr id="7" name="Dia számának hely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Összehasonlítás">
    <p:spTree>
      <p:nvGrpSpPr>
        <p:cNvPr id="1" name=""/>
        <p:cNvGrpSpPr/>
        <p:nvPr/>
      </p:nvGrpSpPr>
      <p:grpSpPr>
        <a:xfrm>
          <a:off x="0" y="0"/>
          <a:ext cx="0" cy="0"/>
          <a:chOff x="0" y="0"/>
          <a:chExt cx="0" cy="0"/>
        </a:xfrm>
      </p:grpSpPr>
      <p:sp>
        <p:nvSpPr>
          <p:cNvPr id="12" name="Cím 1"/>
          <p:cNvSpPr>
            <a:spLocks noGrp="1"/>
          </p:cNvSpPr>
          <p:nvPr>
            <p:ph type="title"/>
          </p:nvPr>
        </p:nvSpPr>
        <p:spPr>
          <a:xfrm>
            <a:off x="581193" y="729658"/>
            <a:ext cx="11029616" cy="988332"/>
          </a:xfrm>
        </p:spPr>
        <p:txBody>
          <a:bodyPr rtlCol="0"/>
          <a:lstStyle/>
          <a:p>
            <a:pPr rtl="0"/>
            <a:r>
              <a:rPr lang="hu-HU"/>
              <a:t>Mintacím szerkesztése</a:t>
            </a:r>
            <a:endParaRPr lang="en-US" dirty="0"/>
          </a:p>
        </p:txBody>
      </p:sp>
      <p:sp>
        <p:nvSpPr>
          <p:cNvPr id="3" name="Szöveg hely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4" name="Tartalom helye 3"/>
          <p:cNvSpPr>
            <a:spLocks noGrp="1"/>
          </p:cNvSpPr>
          <p:nvPr>
            <p:ph sz="half" idx="2"/>
          </p:nvPr>
        </p:nvSpPr>
        <p:spPr>
          <a:xfrm>
            <a:off x="581194" y="2926052"/>
            <a:ext cx="5194766" cy="2934999"/>
          </a:xfrm>
        </p:spPr>
        <p:txBody>
          <a:bodyPr rtlCol="0" anchor="t">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Szöveg hely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hu-HU"/>
              <a:t>Mintaszöveg szerkesztése</a:t>
            </a:r>
          </a:p>
        </p:txBody>
      </p:sp>
      <p:sp>
        <p:nvSpPr>
          <p:cNvPr id="6" name="Tartalom helye 5"/>
          <p:cNvSpPr>
            <a:spLocks noGrp="1"/>
          </p:cNvSpPr>
          <p:nvPr>
            <p:ph sz="quarter" idx="4"/>
          </p:nvPr>
        </p:nvSpPr>
        <p:spPr>
          <a:xfrm>
            <a:off x="6416037" y="2926052"/>
            <a:ext cx="5194771" cy="2934999"/>
          </a:xfrm>
        </p:spPr>
        <p:txBody>
          <a:bodyPr rtlCol="0" anchor="t">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7" name="Dátum helye 6"/>
          <p:cNvSpPr>
            <a:spLocks noGrp="1"/>
          </p:cNvSpPr>
          <p:nvPr>
            <p:ph type="dt" sz="half" idx="10"/>
          </p:nvPr>
        </p:nvSpPr>
        <p:spPr/>
        <p:txBody>
          <a:bodyPr rtlCol="0"/>
          <a:lstStyle/>
          <a:p>
            <a:pPr rtl="0"/>
            <a:fld id="{8D990B8C-6534-442D-A364-CFA264F82568}" type="datetime1">
              <a:rPr lang="hu-HU" smtClean="0"/>
              <a:t>2023. 11. 16.</a:t>
            </a:fld>
            <a:endParaRPr lang="en-US" dirty="0"/>
          </a:p>
        </p:txBody>
      </p:sp>
      <p:sp>
        <p:nvSpPr>
          <p:cNvPr id="8" name="Élőláb helye 7"/>
          <p:cNvSpPr>
            <a:spLocks noGrp="1"/>
          </p:cNvSpPr>
          <p:nvPr>
            <p:ph type="ftr" sz="quarter" idx="11"/>
          </p:nvPr>
        </p:nvSpPr>
        <p:spPr/>
        <p:txBody>
          <a:bodyPr rtlCol="0"/>
          <a:lstStyle/>
          <a:p>
            <a:pPr rtl="0"/>
            <a:endParaRPr lang="en-US" dirty="0"/>
          </a:p>
        </p:txBody>
      </p:sp>
      <p:sp>
        <p:nvSpPr>
          <p:cNvPr id="9" name="Dia számának helye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8" name="Cím 1"/>
          <p:cNvSpPr>
            <a:spLocks noGrp="1"/>
          </p:cNvSpPr>
          <p:nvPr>
            <p:ph type="title"/>
          </p:nvPr>
        </p:nvSpPr>
        <p:spPr>
          <a:xfrm>
            <a:off x="575894" y="729658"/>
            <a:ext cx="11029616" cy="988332"/>
          </a:xfrm>
        </p:spPr>
        <p:txBody>
          <a:bodyPr rtlCol="0"/>
          <a:lstStyle/>
          <a:p>
            <a:pPr rtl="0"/>
            <a:r>
              <a:rPr lang="hu-HU"/>
              <a:t>Mintacím szerkesztése</a:t>
            </a:r>
            <a:endParaRPr lang="en-US" dirty="0"/>
          </a:p>
        </p:txBody>
      </p:sp>
      <p:sp>
        <p:nvSpPr>
          <p:cNvPr id="3" name="Dátum helye 2"/>
          <p:cNvSpPr>
            <a:spLocks noGrp="1"/>
          </p:cNvSpPr>
          <p:nvPr>
            <p:ph type="dt" sz="half" idx="10"/>
          </p:nvPr>
        </p:nvSpPr>
        <p:spPr/>
        <p:txBody>
          <a:bodyPr rtlCol="0"/>
          <a:lstStyle/>
          <a:p>
            <a:pPr rtl="0"/>
            <a:fld id="{566D24DE-5611-49D0-ACEB-A949B958932D}" type="datetime1">
              <a:rPr lang="hu-HU" smtClean="0"/>
              <a:t>2023. 11. 16.</a:t>
            </a:fld>
            <a:endParaRPr lang="en-US" dirty="0"/>
          </a:p>
        </p:txBody>
      </p:sp>
      <p:sp>
        <p:nvSpPr>
          <p:cNvPr id="4" name="Élőláb helye 3"/>
          <p:cNvSpPr>
            <a:spLocks noGrp="1"/>
          </p:cNvSpPr>
          <p:nvPr>
            <p:ph type="ftr" sz="quarter" idx="11"/>
          </p:nvPr>
        </p:nvSpPr>
        <p:spPr/>
        <p:txBody>
          <a:bodyPr rtlCol="0"/>
          <a:lstStyle/>
          <a:p>
            <a:pPr rtl="0"/>
            <a:endParaRPr lang="en-US" dirty="0"/>
          </a:p>
        </p:txBody>
      </p:sp>
      <p:sp>
        <p:nvSpPr>
          <p:cNvPr id="5" name="Dia számának helye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rtlCol="0"/>
          <a:lstStyle/>
          <a:p>
            <a:pPr rtl="0"/>
            <a:fld id="{6BDEA2F1-37BA-48B0-AC94-A709473EDAF5}" type="datetime1">
              <a:rPr lang="hu-HU" smtClean="0"/>
              <a:t>2023. 11. 16.</a:t>
            </a:fld>
            <a:endParaRPr lang="en-US" dirty="0"/>
          </a:p>
        </p:txBody>
      </p:sp>
      <p:sp>
        <p:nvSpPr>
          <p:cNvPr id="3" name="Élőláb helye 2"/>
          <p:cNvSpPr>
            <a:spLocks noGrp="1"/>
          </p:cNvSpPr>
          <p:nvPr>
            <p:ph type="ftr" sz="quarter" idx="11"/>
          </p:nvPr>
        </p:nvSpPr>
        <p:spPr/>
        <p:txBody>
          <a:bodyPr rtlCol="0"/>
          <a:lstStyle/>
          <a:p>
            <a:pPr rtl="0"/>
            <a:endParaRPr lang="en-US" dirty="0"/>
          </a:p>
        </p:txBody>
      </p:sp>
      <p:sp>
        <p:nvSpPr>
          <p:cNvPr id="4" name="Dia számának helye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9" name="Téglalap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hu-HU"/>
              <a:t>Mintacím szerkesztése</a:t>
            </a:r>
            <a:endParaRPr lang="en-US" dirty="0"/>
          </a:p>
        </p:txBody>
      </p:sp>
      <p:sp>
        <p:nvSpPr>
          <p:cNvPr id="3" name="Tartalom helye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Szöveg hely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8" name="Dátum hely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8E36CDD0-238B-4F40-902D-B0ABB84BD03D}" type="datetime1">
              <a:rPr lang="hu-HU" smtClean="0"/>
              <a:t>2023. 11. 16.</a:t>
            </a:fld>
            <a:endParaRPr lang="en-US" dirty="0"/>
          </a:p>
        </p:txBody>
      </p:sp>
      <p:sp>
        <p:nvSpPr>
          <p:cNvPr id="10" name="Élőláb hely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Dia számának hely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hu-HU"/>
              <a:t>Mintacím szerkesztése</a:t>
            </a:r>
            <a:endParaRPr lang="en-US" dirty="0"/>
          </a:p>
        </p:txBody>
      </p:sp>
      <p:sp>
        <p:nvSpPr>
          <p:cNvPr id="3" name="Kép helyőrzőj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hu-HU"/>
              <a:t>Kép beszúrásához kattintson az ikonra</a:t>
            </a:r>
            <a:endParaRPr lang="en-US" dirty="0"/>
          </a:p>
        </p:txBody>
      </p:sp>
      <p:sp>
        <p:nvSpPr>
          <p:cNvPr id="4" name="Szöveg hely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5" name="Dátum helye 4"/>
          <p:cNvSpPr>
            <a:spLocks noGrp="1"/>
          </p:cNvSpPr>
          <p:nvPr>
            <p:ph type="dt" sz="half" idx="10"/>
          </p:nvPr>
        </p:nvSpPr>
        <p:spPr/>
        <p:txBody>
          <a:bodyPr rtlCol="0"/>
          <a:lstStyle/>
          <a:p>
            <a:pPr rtl="0"/>
            <a:fld id="{E050160C-9879-40AE-A525-CEAF600ABAE0}" type="datetime1">
              <a:rPr lang="hu-HU" smtClean="0"/>
              <a:t>2023. 11. 16.</a:t>
            </a:fld>
            <a:endParaRPr lang="en-US" dirty="0"/>
          </a:p>
        </p:txBody>
      </p:sp>
      <p:sp>
        <p:nvSpPr>
          <p:cNvPr id="6" name="Élőláb helye 5"/>
          <p:cNvSpPr>
            <a:spLocks noGrp="1"/>
          </p:cNvSpPr>
          <p:nvPr>
            <p:ph type="ftr" sz="quarter" idx="11"/>
          </p:nvPr>
        </p:nvSpPr>
        <p:spPr/>
        <p:txBody>
          <a:bodyPr rtlCol="0"/>
          <a:lstStyle/>
          <a:p>
            <a:pPr algn="l" rtl="0"/>
            <a:endParaRPr lang="en-US" dirty="0"/>
          </a:p>
        </p:txBody>
      </p:sp>
      <p:sp>
        <p:nvSpPr>
          <p:cNvPr id="7" name="Dia számának hely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hu"/>
              <a:t>Mintacím stílusának szerkesztése</a:t>
            </a:r>
            <a:endParaRPr lang="en-US" dirty="0"/>
          </a:p>
        </p:txBody>
      </p:sp>
      <p:sp>
        <p:nvSpPr>
          <p:cNvPr id="3" name="Szöveg hely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hu"/>
              <a:t>Mintaszöveg szerkesztése</a:t>
            </a:r>
          </a:p>
          <a:p>
            <a:pPr lvl="1" rtl="0"/>
            <a:r>
              <a:rPr lang="hu"/>
              <a:t>Második szint</a:t>
            </a:r>
          </a:p>
          <a:p>
            <a:pPr lvl="2" rtl="0"/>
            <a:r>
              <a:rPr lang="hu"/>
              <a:t>Harmadik szint</a:t>
            </a:r>
          </a:p>
          <a:p>
            <a:pPr lvl="3" rtl="0"/>
            <a:r>
              <a:rPr lang="hu"/>
              <a:t>Negyedik szint</a:t>
            </a:r>
          </a:p>
          <a:p>
            <a:pPr lvl="4" rtl="0"/>
            <a:r>
              <a:rPr lang="hu"/>
              <a:t>Ötödik szint</a:t>
            </a:r>
            <a:endParaRPr lang="en-US" dirty="0"/>
          </a:p>
        </p:txBody>
      </p:sp>
      <p:sp>
        <p:nvSpPr>
          <p:cNvPr id="4" name="Dátum hely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73467763-A444-456E-9B90-780721D4CC30}" type="datetime1">
              <a:rPr lang="hu-HU" smtClean="0"/>
              <a:t>2023. 11. 16.</a:t>
            </a:fld>
            <a:endParaRPr lang="en-US" dirty="0"/>
          </a:p>
        </p:txBody>
      </p:sp>
      <p:sp>
        <p:nvSpPr>
          <p:cNvPr id="5" name="Élőláb hely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Dia számának hely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Téglalap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églalap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Téglalap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Téglalap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Cím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hu" dirty="0"/>
              <a:t>3 informatikus</a:t>
            </a:r>
          </a:p>
        </p:txBody>
      </p:sp>
      <p:sp>
        <p:nvSpPr>
          <p:cNvPr id="3" name="Alcím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hu" dirty="0"/>
              <a:t>Készítette: Meng balázs sándor és Tóth károly attila</a:t>
            </a:r>
          </a:p>
        </p:txBody>
      </p:sp>
      <p:sp>
        <p:nvSpPr>
          <p:cNvPr id="20" name="Téglalap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u-HU"/>
          </a:p>
        </p:txBody>
      </p:sp>
      <p:sp>
        <p:nvSpPr>
          <p:cNvPr id="22" name="Téglalap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u-HU"/>
          </a:p>
        </p:txBody>
      </p:sp>
      <p:sp>
        <p:nvSpPr>
          <p:cNvPr id="24" name="Téglalap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u-HU"/>
          </a:p>
        </p:txBody>
      </p:sp>
      <p:pic>
        <p:nvPicPr>
          <p:cNvPr id="6" name="Kép 5" descr="Egy embléma közelképe&#10;&#10;Automatikusan létrehozott leírás">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hu" dirty="0"/>
              <a:t>Munkafolyamat</a:t>
            </a:r>
          </a:p>
        </p:txBody>
      </p:sp>
      <p:graphicFrame>
        <p:nvGraphicFramePr>
          <p:cNvPr id="4" name="Tartalom helye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35221056"/>
              </p:ext>
            </p:extLst>
          </p:nvPr>
        </p:nvGraphicFramePr>
        <p:xfrm>
          <a:off x="508835" y="180415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Csoportba foglalás 2">
            <a:extLst>
              <a:ext uri="{FF2B5EF4-FFF2-40B4-BE49-F238E27FC236}">
                <a16:creationId xmlns:a16="http://schemas.microsoft.com/office/drawing/2014/main" id="{03EB5133-86AF-6827-1C3E-C2CA6A03FB15}"/>
              </a:ext>
            </a:extLst>
          </p:cNvPr>
          <p:cNvGrpSpPr/>
          <p:nvPr/>
        </p:nvGrpSpPr>
        <p:grpSpPr>
          <a:xfrm>
            <a:off x="3627166" y="4268750"/>
            <a:ext cx="2396644" cy="1271825"/>
            <a:chOff x="1440679" y="2361961"/>
            <a:chExt cx="2396644" cy="1271825"/>
          </a:xfrm>
        </p:grpSpPr>
        <p:sp>
          <p:nvSpPr>
            <p:cNvPr id="5" name="Téglalap 4">
              <a:extLst>
                <a:ext uri="{FF2B5EF4-FFF2-40B4-BE49-F238E27FC236}">
                  <a16:creationId xmlns:a16="http://schemas.microsoft.com/office/drawing/2014/main" id="{D0EE76F3-00DA-F6BC-42A5-2DCF23F54C3E}"/>
                </a:ext>
              </a:extLst>
            </p:cNvPr>
            <p:cNvSpPr/>
            <p:nvPr/>
          </p:nvSpPr>
          <p:spPr>
            <a:xfrm>
              <a:off x="1440679" y="2361961"/>
              <a:ext cx="2396644"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hu-HU"/>
            </a:p>
          </p:txBody>
        </p:sp>
        <p:sp>
          <p:nvSpPr>
            <p:cNvPr id="6" name="Szövegdoboz 5">
              <a:extLst>
                <a:ext uri="{FF2B5EF4-FFF2-40B4-BE49-F238E27FC236}">
                  <a16:creationId xmlns:a16="http://schemas.microsoft.com/office/drawing/2014/main" id="{FBFB7FC4-D1EB-0934-0FBA-011FF54AEFC5}"/>
                </a:ext>
              </a:extLst>
            </p:cNvPr>
            <p:cNvSpPr txBox="1"/>
            <p:nvPr/>
          </p:nvSpPr>
          <p:spPr>
            <a:xfrm>
              <a:off x="1440679" y="2361961"/>
              <a:ext cx="2396644" cy="12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hu" sz="1100" kern="1200" dirty="0"/>
                <a:t>Balázs</a:t>
              </a:r>
            </a:p>
          </p:txBody>
        </p:sp>
      </p:grpSp>
      <p:grpSp>
        <p:nvGrpSpPr>
          <p:cNvPr id="7" name="Csoportba foglalás 6">
            <a:extLst>
              <a:ext uri="{FF2B5EF4-FFF2-40B4-BE49-F238E27FC236}">
                <a16:creationId xmlns:a16="http://schemas.microsoft.com/office/drawing/2014/main" id="{A329A865-D432-BAA3-CFD6-7BBFAA146A7E}"/>
              </a:ext>
            </a:extLst>
          </p:cNvPr>
          <p:cNvGrpSpPr/>
          <p:nvPr/>
        </p:nvGrpSpPr>
        <p:grpSpPr>
          <a:xfrm>
            <a:off x="5950900" y="4114796"/>
            <a:ext cx="3383395" cy="1374461"/>
            <a:chOff x="453928" y="2361961"/>
            <a:chExt cx="3383395" cy="1374461"/>
          </a:xfrm>
        </p:grpSpPr>
        <p:sp>
          <p:nvSpPr>
            <p:cNvPr id="8" name="Téglalap 7">
              <a:extLst>
                <a:ext uri="{FF2B5EF4-FFF2-40B4-BE49-F238E27FC236}">
                  <a16:creationId xmlns:a16="http://schemas.microsoft.com/office/drawing/2014/main" id="{55A2F774-B63E-963A-7E19-6CC2ADC416BC}"/>
                </a:ext>
              </a:extLst>
            </p:cNvPr>
            <p:cNvSpPr/>
            <p:nvPr/>
          </p:nvSpPr>
          <p:spPr>
            <a:xfrm>
              <a:off x="1440679" y="2361961"/>
              <a:ext cx="2396644"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hu-HU"/>
            </a:p>
          </p:txBody>
        </p:sp>
        <p:sp>
          <p:nvSpPr>
            <p:cNvPr id="9" name="Szövegdoboz 8">
              <a:extLst>
                <a:ext uri="{FF2B5EF4-FFF2-40B4-BE49-F238E27FC236}">
                  <a16:creationId xmlns:a16="http://schemas.microsoft.com/office/drawing/2014/main" id="{D9959DF0-A1B9-BAFA-1014-66E311E7A48D}"/>
                </a:ext>
              </a:extLst>
            </p:cNvPr>
            <p:cNvSpPr txBox="1"/>
            <p:nvPr/>
          </p:nvSpPr>
          <p:spPr>
            <a:xfrm>
              <a:off x="453928" y="2464597"/>
              <a:ext cx="2396644" cy="12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hu" sz="1100" kern="1200" dirty="0"/>
                <a:t>Balázs</a:t>
              </a:r>
            </a:p>
          </p:txBody>
        </p:sp>
      </p:grpSp>
      <p:grpSp>
        <p:nvGrpSpPr>
          <p:cNvPr id="10" name="Csoportba foglalás 9">
            <a:extLst>
              <a:ext uri="{FF2B5EF4-FFF2-40B4-BE49-F238E27FC236}">
                <a16:creationId xmlns:a16="http://schemas.microsoft.com/office/drawing/2014/main" id="{97D35266-FFC9-2909-8382-71D901E1B713}"/>
              </a:ext>
            </a:extLst>
          </p:cNvPr>
          <p:cNvGrpSpPr/>
          <p:nvPr/>
        </p:nvGrpSpPr>
        <p:grpSpPr>
          <a:xfrm>
            <a:off x="4784793" y="1701518"/>
            <a:ext cx="2396644" cy="1271825"/>
            <a:chOff x="2692" y="0"/>
            <a:chExt cx="2396644" cy="1271825"/>
          </a:xfrm>
        </p:grpSpPr>
        <p:sp>
          <p:nvSpPr>
            <p:cNvPr id="11" name="Téglalap 10">
              <a:extLst>
                <a:ext uri="{FF2B5EF4-FFF2-40B4-BE49-F238E27FC236}">
                  <a16:creationId xmlns:a16="http://schemas.microsoft.com/office/drawing/2014/main" id="{3A8783FC-C2A0-4DAD-1BE1-7EE60FCCA5B8}"/>
                </a:ext>
              </a:extLst>
            </p:cNvPr>
            <p:cNvSpPr/>
            <p:nvPr/>
          </p:nvSpPr>
          <p:spPr>
            <a:xfrm>
              <a:off x="2692" y="0"/>
              <a:ext cx="2396644"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hu-HU"/>
            </a:p>
          </p:txBody>
        </p:sp>
        <p:sp>
          <p:nvSpPr>
            <p:cNvPr id="12" name="Szövegdoboz 11">
              <a:extLst>
                <a:ext uri="{FF2B5EF4-FFF2-40B4-BE49-F238E27FC236}">
                  <a16:creationId xmlns:a16="http://schemas.microsoft.com/office/drawing/2014/main" id="{9339847F-B5B1-7EEC-ADE3-FB2A4D0535EF}"/>
                </a:ext>
              </a:extLst>
            </p:cNvPr>
            <p:cNvSpPr txBox="1"/>
            <p:nvPr/>
          </p:nvSpPr>
          <p:spPr>
            <a:xfrm>
              <a:off x="2692" y="0"/>
              <a:ext cx="2396644" cy="12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dirty="0"/>
                <a:t>Károly</a:t>
              </a:r>
            </a:p>
          </p:txBody>
        </p:sp>
      </p:grpSp>
      <p:grpSp>
        <p:nvGrpSpPr>
          <p:cNvPr id="13" name="Csoportba foglalás 12">
            <a:extLst>
              <a:ext uri="{FF2B5EF4-FFF2-40B4-BE49-F238E27FC236}">
                <a16:creationId xmlns:a16="http://schemas.microsoft.com/office/drawing/2014/main" id="{7F9928C9-2A60-B2EF-F931-B7726D2DAB3A}"/>
              </a:ext>
            </a:extLst>
          </p:cNvPr>
          <p:cNvGrpSpPr/>
          <p:nvPr/>
        </p:nvGrpSpPr>
        <p:grpSpPr>
          <a:xfrm>
            <a:off x="9407804" y="1752836"/>
            <a:ext cx="3269885" cy="1278525"/>
            <a:chOff x="-870549" y="-6700"/>
            <a:chExt cx="3269885" cy="1278525"/>
          </a:xfrm>
        </p:grpSpPr>
        <p:sp>
          <p:nvSpPr>
            <p:cNvPr id="14" name="Téglalap 13">
              <a:extLst>
                <a:ext uri="{FF2B5EF4-FFF2-40B4-BE49-F238E27FC236}">
                  <a16:creationId xmlns:a16="http://schemas.microsoft.com/office/drawing/2014/main" id="{4FDAD279-9476-39EC-50AD-F93435A7455C}"/>
                </a:ext>
              </a:extLst>
            </p:cNvPr>
            <p:cNvSpPr/>
            <p:nvPr/>
          </p:nvSpPr>
          <p:spPr>
            <a:xfrm>
              <a:off x="2692" y="0"/>
              <a:ext cx="2396644"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hu-HU"/>
            </a:p>
          </p:txBody>
        </p:sp>
        <p:sp>
          <p:nvSpPr>
            <p:cNvPr id="15" name="Szövegdoboz 14">
              <a:extLst>
                <a:ext uri="{FF2B5EF4-FFF2-40B4-BE49-F238E27FC236}">
                  <a16:creationId xmlns:a16="http://schemas.microsoft.com/office/drawing/2014/main" id="{48C91CBC-CC8B-DA0C-21E9-648177468F6B}"/>
                </a:ext>
              </a:extLst>
            </p:cNvPr>
            <p:cNvSpPr txBox="1"/>
            <p:nvPr/>
          </p:nvSpPr>
          <p:spPr>
            <a:xfrm>
              <a:off x="-870549" y="-6700"/>
              <a:ext cx="2396644" cy="12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dirty="0"/>
                <a:t>Balázs, Károly</a:t>
              </a:r>
            </a:p>
          </p:txBody>
        </p:sp>
      </p:grpSp>
      <p:sp>
        <p:nvSpPr>
          <p:cNvPr id="17" name="Szövegdoboz 16">
            <a:extLst>
              <a:ext uri="{FF2B5EF4-FFF2-40B4-BE49-F238E27FC236}">
                <a16:creationId xmlns:a16="http://schemas.microsoft.com/office/drawing/2014/main" id="{CD252CCA-6FB9-E7A0-0F27-535D20213A81}"/>
              </a:ext>
            </a:extLst>
          </p:cNvPr>
          <p:cNvSpPr txBox="1"/>
          <p:nvPr/>
        </p:nvSpPr>
        <p:spPr>
          <a:xfrm>
            <a:off x="8251467" y="4331212"/>
            <a:ext cx="2396644" cy="12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hu" sz="1100" kern="1200" dirty="0"/>
              <a:t>Károly</a:t>
            </a:r>
          </a:p>
        </p:txBody>
      </p:sp>
      <p:sp>
        <p:nvSpPr>
          <p:cNvPr id="18" name="Szövegdoboz 17">
            <a:extLst>
              <a:ext uri="{FF2B5EF4-FFF2-40B4-BE49-F238E27FC236}">
                <a16:creationId xmlns:a16="http://schemas.microsoft.com/office/drawing/2014/main" id="{6A6DB751-AC59-FA2B-B6AC-99C884D1001C}"/>
              </a:ext>
            </a:extLst>
          </p:cNvPr>
          <p:cNvSpPr txBox="1"/>
          <p:nvPr/>
        </p:nvSpPr>
        <p:spPr>
          <a:xfrm>
            <a:off x="7170958" y="1759536"/>
            <a:ext cx="2396644" cy="12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dirty="0"/>
              <a:t>Balázs, Károly</a:t>
            </a:r>
          </a:p>
        </p:txBody>
      </p:sp>
      <p:pic>
        <p:nvPicPr>
          <p:cNvPr id="6146" name="Picture 2">
            <a:extLst>
              <a:ext uri="{FF2B5EF4-FFF2-40B4-BE49-F238E27FC236}">
                <a16:creationId xmlns:a16="http://schemas.microsoft.com/office/drawing/2014/main" id="{7D146EAE-6733-3828-9E1C-69CE2A14F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198" y="4681882"/>
            <a:ext cx="3548063" cy="211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C27564-1BF0-395D-F798-E1E6F896E2F3}"/>
              </a:ext>
            </a:extLst>
          </p:cNvPr>
          <p:cNvSpPr>
            <a:spLocks noGrp="1"/>
          </p:cNvSpPr>
          <p:nvPr>
            <p:ph type="title"/>
          </p:nvPr>
        </p:nvSpPr>
        <p:spPr>
          <a:xfrm>
            <a:off x="767857" y="933450"/>
            <a:ext cx="3031852" cy="1722419"/>
          </a:xfrm>
        </p:spPr>
        <p:txBody>
          <a:bodyPr anchor="b">
            <a:normAutofit/>
          </a:bodyPr>
          <a:lstStyle/>
          <a:p>
            <a:r>
              <a:rPr lang="hu-HU" dirty="0"/>
              <a:t>Főoldal</a:t>
            </a:r>
          </a:p>
        </p:txBody>
      </p:sp>
      <p:pic>
        <p:nvPicPr>
          <p:cNvPr id="1026" name="Picture 2">
            <a:extLst>
              <a:ext uri="{FF2B5EF4-FFF2-40B4-BE49-F238E27FC236}">
                <a16:creationId xmlns:a16="http://schemas.microsoft.com/office/drawing/2014/main" id="{AEFD5521-1D47-E1E1-5F17-AD14D12A3F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03886" y="703230"/>
            <a:ext cx="4468478" cy="272577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731581C9-4391-999A-AEFE-246E4D3EC62B}"/>
              </a:ext>
            </a:extLst>
          </p:cNvPr>
          <p:cNvSpPr>
            <a:spLocks noGrp="1"/>
          </p:cNvSpPr>
          <p:nvPr>
            <p:ph type="body" sz="half" idx="2"/>
          </p:nvPr>
        </p:nvSpPr>
        <p:spPr>
          <a:xfrm>
            <a:off x="767857" y="2836654"/>
            <a:ext cx="3031852" cy="3001392"/>
          </a:xfrm>
        </p:spPr>
        <p:txBody>
          <a:bodyPr anchor="t">
            <a:normAutofit/>
          </a:bodyPr>
          <a:lstStyle/>
          <a:p>
            <a:r>
              <a:rPr lang="hu-HU" dirty="0"/>
              <a:t>Váza</a:t>
            </a:r>
          </a:p>
          <a:p>
            <a:r>
              <a:rPr lang="hu-HU" dirty="0"/>
              <a:t>Képek</a:t>
            </a:r>
          </a:p>
          <a:p>
            <a:r>
              <a:rPr lang="hu-HU" dirty="0"/>
              <a:t>Szöveg</a:t>
            </a:r>
          </a:p>
          <a:p>
            <a:r>
              <a:rPr lang="hu-HU" dirty="0"/>
              <a:t>Oldalak összekötése</a:t>
            </a:r>
          </a:p>
          <a:p>
            <a:r>
              <a:rPr lang="hu-HU" dirty="0"/>
              <a:t>CSS fájl</a:t>
            </a:r>
          </a:p>
          <a:p>
            <a:r>
              <a:rPr lang="hu-HU" dirty="0" err="1"/>
              <a:t>Bootstrap</a:t>
            </a:r>
            <a:endParaRPr lang="hu-HU" dirty="0"/>
          </a:p>
          <a:p>
            <a:endParaRPr lang="hu-HU" dirty="0"/>
          </a:p>
        </p:txBody>
      </p:sp>
      <p:sp>
        <p:nvSpPr>
          <p:cNvPr id="4" name="Dátum helye 3">
            <a:extLst>
              <a:ext uri="{FF2B5EF4-FFF2-40B4-BE49-F238E27FC236}">
                <a16:creationId xmlns:a16="http://schemas.microsoft.com/office/drawing/2014/main" id="{766428B9-2847-5DF6-3203-EF4C961D4529}"/>
              </a:ext>
            </a:extLst>
          </p:cNvPr>
          <p:cNvSpPr>
            <a:spLocks noGrp="1"/>
          </p:cNvSpPr>
          <p:nvPr>
            <p:ph type="dt" sz="half" idx="10"/>
          </p:nvPr>
        </p:nvSpPr>
        <p:spPr>
          <a:xfrm>
            <a:off x="7605951" y="6456916"/>
            <a:ext cx="2844799" cy="365125"/>
          </a:xfrm>
        </p:spPr>
        <p:txBody>
          <a:bodyPr anchor="ctr">
            <a:normAutofit/>
          </a:bodyPr>
          <a:lstStyle/>
          <a:p>
            <a:pPr rtl="0">
              <a:spcAft>
                <a:spcPts val="600"/>
              </a:spcAft>
            </a:pPr>
            <a:fld id="{8459A803-987E-4B65-903F-6E262CC9AC91}" type="datetime1">
              <a:rPr lang="hu-HU" smtClean="0"/>
              <a:pPr rtl="0">
                <a:spcAft>
                  <a:spcPts val="600"/>
                </a:spcAft>
              </a:pPr>
              <a:t>2023. 11. 16.</a:t>
            </a:fld>
            <a:endParaRPr lang="en-US"/>
          </a:p>
        </p:txBody>
      </p:sp>
      <p:pic>
        <p:nvPicPr>
          <p:cNvPr id="1030" name="Picture 6">
            <a:extLst>
              <a:ext uri="{FF2B5EF4-FFF2-40B4-BE49-F238E27FC236}">
                <a16:creationId xmlns:a16="http://schemas.microsoft.com/office/drawing/2014/main" id="{C9736F7D-B6A8-4D9C-3F10-7C985841A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74499">
            <a:off x="8951660" y="1895307"/>
            <a:ext cx="3272991" cy="12474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3BF75F1-110F-7EB3-56D9-78D839A52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3886" y="4151486"/>
            <a:ext cx="5884897" cy="257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9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E83BE9-4C77-8118-6082-C15524C0CE2E}"/>
              </a:ext>
            </a:extLst>
          </p:cNvPr>
          <p:cNvSpPr>
            <a:spLocks noGrp="1"/>
          </p:cNvSpPr>
          <p:nvPr>
            <p:ph type="title"/>
          </p:nvPr>
        </p:nvSpPr>
        <p:spPr>
          <a:xfrm>
            <a:off x="581192" y="702156"/>
            <a:ext cx="11029616" cy="1188720"/>
          </a:xfrm>
        </p:spPr>
        <p:txBody>
          <a:bodyPr anchor="b">
            <a:normAutofit/>
          </a:bodyPr>
          <a:lstStyle/>
          <a:p>
            <a:r>
              <a:rPr lang="hu" dirty="0"/>
              <a:t>Képek és szöveg forrás</a:t>
            </a:r>
            <a:br>
              <a:rPr lang="hu" dirty="0"/>
            </a:br>
            <a:endParaRPr lang="hu-HU" dirty="0"/>
          </a:p>
        </p:txBody>
      </p:sp>
      <p:pic>
        <p:nvPicPr>
          <p:cNvPr id="4098" name="Picture 2">
            <a:extLst>
              <a:ext uri="{FF2B5EF4-FFF2-40B4-BE49-F238E27FC236}">
                <a16:creationId xmlns:a16="http://schemas.microsoft.com/office/drawing/2014/main" id="{539C9D24-7A02-D594-F72C-41020089C2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2" y="2393369"/>
            <a:ext cx="11029615" cy="352947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Dátum helye 3">
            <a:extLst>
              <a:ext uri="{FF2B5EF4-FFF2-40B4-BE49-F238E27FC236}">
                <a16:creationId xmlns:a16="http://schemas.microsoft.com/office/drawing/2014/main" id="{0DF56DE8-8335-3B14-DF20-56ED4BB7D33B}"/>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8459A803-987E-4B65-903F-6E262CC9AC91}" type="datetime1">
              <a:rPr lang="hu-HU" smtClean="0"/>
              <a:pPr rtl="0">
                <a:spcAft>
                  <a:spcPts val="600"/>
                </a:spcAft>
              </a:pPr>
              <a:t>2023. 11. 16.</a:t>
            </a:fld>
            <a:endParaRPr lang="en-US"/>
          </a:p>
        </p:txBody>
      </p:sp>
    </p:spTree>
    <p:extLst>
      <p:ext uri="{BB962C8B-B14F-4D97-AF65-F5344CB8AC3E}">
        <p14:creationId xmlns:p14="http://schemas.microsoft.com/office/powerpoint/2010/main" val="391300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3E03C1C-4519-F57B-54A7-E3D28798BCD6}"/>
              </a:ext>
            </a:extLst>
          </p:cNvPr>
          <p:cNvSpPr>
            <a:spLocks noGrp="1"/>
          </p:cNvSpPr>
          <p:nvPr>
            <p:ph type="title"/>
          </p:nvPr>
        </p:nvSpPr>
        <p:spPr>
          <a:xfrm>
            <a:off x="767857" y="933450"/>
            <a:ext cx="3031852" cy="1722419"/>
          </a:xfrm>
        </p:spPr>
        <p:txBody>
          <a:bodyPr anchor="b">
            <a:normAutofit/>
          </a:bodyPr>
          <a:lstStyle/>
          <a:p>
            <a:r>
              <a:rPr lang="hu" dirty="0"/>
              <a:t>Kis oldalak váza</a:t>
            </a:r>
            <a:br>
              <a:rPr lang="hu" dirty="0"/>
            </a:br>
            <a:endParaRPr lang="hu-HU" dirty="0"/>
          </a:p>
        </p:txBody>
      </p:sp>
      <p:pic>
        <p:nvPicPr>
          <p:cNvPr id="2050" name="Picture 2">
            <a:extLst>
              <a:ext uri="{FF2B5EF4-FFF2-40B4-BE49-F238E27FC236}">
                <a16:creationId xmlns:a16="http://schemas.microsoft.com/office/drawing/2014/main" id="{8EF5480D-725E-9D37-73B2-59C1115BCE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0928" y="1314110"/>
            <a:ext cx="6650991" cy="438965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513D27FF-F171-FE63-DC22-5FBB2A84F161}"/>
              </a:ext>
            </a:extLst>
          </p:cNvPr>
          <p:cNvSpPr>
            <a:spLocks noGrp="1"/>
          </p:cNvSpPr>
          <p:nvPr>
            <p:ph type="body" sz="half" idx="2"/>
          </p:nvPr>
        </p:nvSpPr>
        <p:spPr>
          <a:xfrm>
            <a:off x="767857" y="2836654"/>
            <a:ext cx="3031852" cy="3001392"/>
          </a:xfrm>
        </p:spPr>
        <p:txBody>
          <a:bodyPr anchor="t">
            <a:normAutofit/>
          </a:bodyPr>
          <a:lstStyle/>
          <a:p>
            <a:r>
              <a:rPr lang="hu-HU" dirty="0"/>
              <a:t>Váz</a:t>
            </a:r>
          </a:p>
          <a:p>
            <a:r>
              <a:rPr lang="hu-HU" dirty="0"/>
              <a:t>CSS fájl</a:t>
            </a:r>
          </a:p>
        </p:txBody>
      </p:sp>
      <p:sp>
        <p:nvSpPr>
          <p:cNvPr id="4" name="Dátum helye 3">
            <a:extLst>
              <a:ext uri="{FF2B5EF4-FFF2-40B4-BE49-F238E27FC236}">
                <a16:creationId xmlns:a16="http://schemas.microsoft.com/office/drawing/2014/main" id="{5FE80784-3AC3-CE81-E96C-6169234BBAFA}"/>
              </a:ext>
            </a:extLst>
          </p:cNvPr>
          <p:cNvSpPr>
            <a:spLocks noGrp="1"/>
          </p:cNvSpPr>
          <p:nvPr>
            <p:ph type="dt" sz="half" idx="10"/>
          </p:nvPr>
        </p:nvSpPr>
        <p:spPr>
          <a:xfrm>
            <a:off x="7605951" y="6456916"/>
            <a:ext cx="2844799" cy="365125"/>
          </a:xfrm>
        </p:spPr>
        <p:txBody>
          <a:bodyPr anchor="ctr">
            <a:normAutofit/>
          </a:bodyPr>
          <a:lstStyle/>
          <a:p>
            <a:pPr rtl="0">
              <a:spcAft>
                <a:spcPts val="600"/>
              </a:spcAft>
            </a:pPr>
            <a:fld id="{8459A803-987E-4B65-903F-6E262CC9AC91}" type="datetime1">
              <a:rPr lang="hu-HU" smtClean="0"/>
              <a:pPr rtl="0">
                <a:spcAft>
                  <a:spcPts val="600"/>
                </a:spcAft>
              </a:pPr>
              <a:t>2023. 11. 16.</a:t>
            </a:fld>
            <a:endParaRPr lang="en-US"/>
          </a:p>
        </p:txBody>
      </p:sp>
    </p:spTree>
    <p:extLst>
      <p:ext uri="{BB962C8B-B14F-4D97-AF65-F5344CB8AC3E}">
        <p14:creationId xmlns:p14="http://schemas.microsoft.com/office/powerpoint/2010/main" val="365648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D6BC82-C476-2661-C0F9-C35A1AD0EC66}"/>
              </a:ext>
            </a:extLst>
          </p:cNvPr>
          <p:cNvSpPr>
            <a:spLocks noGrp="1"/>
          </p:cNvSpPr>
          <p:nvPr>
            <p:ph type="title"/>
          </p:nvPr>
        </p:nvSpPr>
        <p:spPr>
          <a:xfrm>
            <a:off x="767857" y="933450"/>
            <a:ext cx="3031852" cy="1722419"/>
          </a:xfrm>
        </p:spPr>
        <p:txBody>
          <a:bodyPr anchor="b">
            <a:normAutofit/>
          </a:bodyPr>
          <a:lstStyle/>
          <a:p>
            <a:r>
              <a:rPr lang="hu" dirty="0"/>
              <a:t>3 mellékoldal</a:t>
            </a:r>
            <a:endParaRPr lang="hu-HU" dirty="0"/>
          </a:p>
        </p:txBody>
      </p:sp>
      <p:pic>
        <p:nvPicPr>
          <p:cNvPr id="3074" name="Picture 2">
            <a:extLst>
              <a:ext uri="{FF2B5EF4-FFF2-40B4-BE49-F238E27FC236}">
                <a16:creationId xmlns:a16="http://schemas.microsoft.com/office/drawing/2014/main" id="{0DDC2FDA-4128-A455-7AEE-F663AAA8E1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0928" y="1887758"/>
            <a:ext cx="6650991" cy="324235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8EBB312D-B2EC-E910-6C14-1DC61921925B}"/>
              </a:ext>
            </a:extLst>
          </p:cNvPr>
          <p:cNvSpPr>
            <a:spLocks noGrp="1"/>
          </p:cNvSpPr>
          <p:nvPr>
            <p:ph type="body" sz="half" idx="2"/>
          </p:nvPr>
        </p:nvSpPr>
        <p:spPr>
          <a:xfrm>
            <a:off x="767857" y="2836654"/>
            <a:ext cx="3031852" cy="3001392"/>
          </a:xfrm>
        </p:spPr>
        <p:txBody>
          <a:bodyPr anchor="t">
            <a:normAutofit/>
          </a:bodyPr>
          <a:lstStyle/>
          <a:p>
            <a:r>
              <a:rPr lang="hu-HU" dirty="0"/>
              <a:t>Képek</a:t>
            </a:r>
          </a:p>
          <a:p>
            <a:r>
              <a:rPr lang="hu-HU" dirty="0"/>
              <a:t>Szöveg</a:t>
            </a:r>
          </a:p>
          <a:p>
            <a:r>
              <a:rPr lang="hu-HU" dirty="0"/>
              <a:t>Váz</a:t>
            </a:r>
          </a:p>
          <a:p>
            <a:r>
              <a:rPr lang="hu-HU" dirty="0" err="1"/>
              <a:t>Bootstrap</a:t>
            </a:r>
            <a:endParaRPr lang="hu-HU" dirty="0"/>
          </a:p>
        </p:txBody>
      </p:sp>
      <p:sp>
        <p:nvSpPr>
          <p:cNvPr id="4" name="Dátum helye 3">
            <a:extLst>
              <a:ext uri="{FF2B5EF4-FFF2-40B4-BE49-F238E27FC236}">
                <a16:creationId xmlns:a16="http://schemas.microsoft.com/office/drawing/2014/main" id="{65E85432-038D-5E51-3210-256301C83A3A}"/>
              </a:ext>
            </a:extLst>
          </p:cNvPr>
          <p:cNvSpPr>
            <a:spLocks noGrp="1"/>
          </p:cNvSpPr>
          <p:nvPr>
            <p:ph type="dt" sz="half" idx="10"/>
          </p:nvPr>
        </p:nvSpPr>
        <p:spPr>
          <a:xfrm>
            <a:off x="7605951" y="6456916"/>
            <a:ext cx="2844799" cy="365125"/>
          </a:xfrm>
        </p:spPr>
        <p:txBody>
          <a:bodyPr anchor="ctr">
            <a:normAutofit/>
          </a:bodyPr>
          <a:lstStyle/>
          <a:p>
            <a:pPr rtl="0">
              <a:spcAft>
                <a:spcPts val="600"/>
              </a:spcAft>
            </a:pPr>
            <a:fld id="{8459A803-987E-4B65-903F-6E262CC9AC91}" type="datetime1">
              <a:rPr lang="hu-HU" smtClean="0"/>
              <a:pPr rtl="0">
                <a:spcAft>
                  <a:spcPts val="600"/>
                </a:spcAft>
              </a:pPr>
              <a:t>2023. 11. 16.</a:t>
            </a:fld>
            <a:endParaRPr lang="en-US"/>
          </a:p>
        </p:txBody>
      </p:sp>
    </p:spTree>
    <p:extLst>
      <p:ext uri="{BB962C8B-B14F-4D97-AF65-F5344CB8AC3E}">
        <p14:creationId xmlns:p14="http://schemas.microsoft.com/office/powerpoint/2010/main" val="312223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290BBA-7CE9-F2DE-3029-D94155A2374A}"/>
              </a:ext>
            </a:extLst>
          </p:cNvPr>
          <p:cNvSpPr>
            <a:spLocks noGrp="1"/>
          </p:cNvSpPr>
          <p:nvPr>
            <p:ph type="title"/>
          </p:nvPr>
        </p:nvSpPr>
        <p:spPr>
          <a:xfrm>
            <a:off x="767857" y="933450"/>
            <a:ext cx="3031852" cy="1722419"/>
          </a:xfrm>
        </p:spPr>
        <p:txBody>
          <a:bodyPr anchor="b">
            <a:normAutofit/>
          </a:bodyPr>
          <a:lstStyle/>
          <a:p>
            <a:r>
              <a:rPr lang="hu-HU" dirty="0" err="1"/>
              <a:t>Figma</a:t>
            </a:r>
            <a:endParaRPr lang="hu-HU" dirty="0"/>
          </a:p>
        </p:txBody>
      </p:sp>
      <p:sp>
        <p:nvSpPr>
          <p:cNvPr id="13" name="Text Placeholder 3">
            <a:extLst>
              <a:ext uri="{FF2B5EF4-FFF2-40B4-BE49-F238E27FC236}">
                <a16:creationId xmlns:a16="http://schemas.microsoft.com/office/drawing/2014/main" id="{D0CBD0A1-F8AE-5ADA-66C7-F4543352BE29}"/>
              </a:ext>
            </a:extLst>
          </p:cNvPr>
          <p:cNvSpPr>
            <a:spLocks noGrp="1"/>
          </p:cNvSpPr>
          <p:nvPr>
            <p:ph type="body" sz="half" idx="2"/>
          </p:nvPr>
        </p:nvSpPr>
        <p:spPr>
          <a:xfrm>
            <a:off x="767857" y="2836654"/>
            <a:ext cx="3031852" cy="3001392"/>
          </a:xfrm>
        </p:spPr>
        <p:txBody>
          <a:bodyPr/>
          <a:lstStyle/>
          <a:p>
            <a:endParaRPr lang="en-US"/>
          </a:p>
        </p:txBody>
      </p:sp>
      <p:sp>
        <p:nvSpPr>
          <p:cNvPr id="4" name="Dátum helye 3">
            <a:extLst>
              <a:ext uri="{FF2B5EF4-FFF2-40B4-BE49-F238E27FC236}">
                <a16:creationId xmlns:a16="http://schemas.microsoft.com/office/drawing/2014/main" id="{13D8D9E6-38A1-373C-5E17-8FCF76CDBCCF}"/>
              </a:ext>
            </a:extLst>
          </p:cNvPr>
          <p:cNvSpPr>
            <a:spLocks noGrp="1"/>
          </p:cNvSpPr>
          <p:nvPr>
            <p:ph type="dt" sz="half" idx="10"/>
          </p:nvPr>
        </p:nvSpPr>
        <p:spPr>
          <a:xfrm>
            <a:off x="7605951" y="6456916"/>
            <a:ext cx="2844799" cy="365125"/>
          </a:xfrm>
        </p:spPr>
        <p:txBody>
          <a:bodyPr anchor="ctr">
            <a:normAutofit/>
          </a:bodyPr>
          <a:lstStyle/>
          <a:p>
            <a:pPr rtl="0">
              <a:spcAft>
                <a:spcPts val="600"/>
              </a:spcAft>
            </a:pPr>
            <a:fld id="{8459A803-987E-4B65-903F-6E262CC9AC91}" type="datetime1">
              <a:rPr lang="hu-HU" smtClean="0"/>
              <a:pPr rtl="0">
                <a:spcAft>
                  <a:spcPts val="600"/>
                </a:spcAft>
              </a:pPr>
              <a:t>2023. 11. 16.</a:t>
            </a:fld>
            <a:endParaRPr lang="en-US"/>
          </a:p>
        </p:txBody>
      </p:sp>
      <p:pic>
        <p:nvPicPr>
          <p:cNvPr id="5122" name="Picture 2">
            <a:extLst>
              <a:ext uri="{FF2B5EF4-FFF2-40B4-BE49-F238E27FC236}">
                <a16:creationId xmlns:a16="http://schemas.microsoft.com/office/drawing/2014/main" id="{E58B68AC-E071-2F19-81D2-323240462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94621"/>
            <a:ext cx="3801964"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14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65E8FE-8856-5371-4C66-AAD50B5D30FB}"/>
              </a:ext>
            </a:extLst>
          </p:cNvPr>
          <p:cNvSpPr>
            <a:spLocks noGrp="1"/>
          </p:cNvSpPr>
          <p:nvPr>
            <p:ph type="title"/>
          </p:nvPr>
        </p:nvSpPr>
        <p:spPr>
          <a:xfrm>
            <a:off x="581192" y="702156"/>
            <a:ext cx="11029616" cy="1188720"/>
          </a:xfrm>
        </p:spPr>
        <p:txBody>
          <a:bodyPr anchor="b">
            <a:normAutofit/>
          </a:bodyPr>
          <a:lstStyle/>
          <a:p>
            <a:r>
              <a:rPr lang="hu" dirty="0"/>
              <a:t>PowerPoint</a:t>
            </a:r>
            <a:br>
              <a:rPr lang="hu-HU" dirty="0"/>
            </a:br>
            <a:endParaRPr lang="hu-HU" dirty="0"/>
          </a:p>
        </p:txBody>
      </p:sp>
      <p:pic>
        <p:nvPicPr>
          <p:cNvPr id="7" name="Kép 6">
            <a:extLst>
              <a:ext uri="{FF2B5EF4-FFF2-40B4-BE49-F238E27FC236}">
                <a16:creationId xmlns:a16="http://schemas.microsoft.com/office/drawing/2014/main" id="{867599DE-8D35-5305-62A3-5E684F1A5857}"/>
              </a:ext>
            </a:extLst>
          </p:cNvPr>
          <p:cNvPicPr>
            <a:picLocks noChangeAspect="1"/>
          </p:cNvPicPr>
          <p:nvPr/>
        </p:nvPicPr>
        <p:blipFill>
          <a:blip r:embed="rId2"/>
          <a:stretch>
            <a:fillRect/>
          </a:stretch>
        </p:blipFill>
        <p:spPr>
          <a:xfrm>
            <a:off x="2424802" y="2340864"/>
            <a:ext cx="7342394" cy="3634486"/>
          </a:xfrm>
          <a:prstGeom prst="rect">
            <a:avLst/>
          </a:prstGeom>
          <a:noFill/>
        </p:spPr>
      </p:pic>
      <p:sp>
        <p:nvSpPr>
          <p:cNvPr id="4" name="Dátum helye 3">
            <a:extLst>
              <a:ext uri="{FF2B5EF4-FFF2-40B4-BE49-F238E27FC236}">
                <a16:creationId xmlns:a16="http://schemas.microsoft.com/office/drawing/2014/main" id="{D6FD4513-CF68-FE17-644D-426610BD5F32}"/>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8459A803-987E-4B65-903F-6E262CC9AC91}" type="datetime1">
              <a:rPr lang="hu-HU" smtClean="0"/>
              <a:pPr rtl="0">
                <a:spcAft>
                  <a:spcPts val="600"/>
                </a:spcAft>
              </a:pPr>
              <a:t>2023. 11. 16.</a:t>
            </a:fld>
            <a:endParaRPr lang="en-US"/>
          </a:p>
        </p:txBody>
      </p:sp>
    </p:spTree>
    <p:extLst>
      <p:ext uri="{BB962C8B-B14F-4D97-AF65-F5344CB8AC3E}">
        <p14:creationId xmlns:p14="http://schemas.microsoft.com/office/powerpoint/2010/main" val="422773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014695-878A-B5F6-8301-19350E9ED013}"/>
              </a:ext>
            </a:extLst>
          </p:cNvPr>
          <p:cNvSpPr>
            <a:spLocks noGrp="1"/>
          </p:cNvSpPr>
          <p:nvPr>
            <p:ph type="title"/>
          </p:nvPr>
        </p:nvSpPr>
        <p:spPr/>
        <p:txBody>
          <a:bodyPr/>
          <a:lstStyle/>
          <a:p>
            <a:r>
              <a:rPr lang="hu-HU" dirty="0"/>
              <a:t>Köszönjük figyelmet!</a:t>
            </a:r>
          </a:p>
        </p:txBody>
      </p:sp>
      <p:sp>
        <p:nvSpPr>
          <p:cNvPr id="3" name="Tartalom helye 2">
            <a:extLst>
              <a:ext uri="{FF2B5EF4-FFF2-40B4-BE49-F238E27FC236}">
                <a16:creationId xmlns:a16="http://schemas.microsoft.com/office/drawing/2014/main" id="{A9D8B07A-31C0-2A70-7C39-7ECADFB56D96}"/>
              </a:ext>
            </a:extLst>
          </p:cNvPr>
          <p:cNvSpPr>
            <a:spLocks noGrp="1"/>
          </p:cNvSpPr>
          <p:nvPr>
            <p:ph idx="1"/>
          </p:nvPr>
        </p:nvSpPr>
        <p:spPr/>
        <p:txBody>
          <a:bodyPr/>
          <a:lstStyle/>
          <a:p>
            <a:endParaRPr lang="hu-HU"/>
          </a:p>
        </p:txBody>
      </p:sp>
      <p:sp>
        <p:nvSpPr>
          <p:cNvPr id="4" name="Dátum helye 3">
            <a:extLst>
              <a:ext uri="{FF2B5EF4-FFF2-40B4-BE49-F238E27FC236}">
                <a16:creationId xmlns:a16="http://schemas.microsoft.com/office/drawing/2014/main" id="{0A43E9D1-812F-A9BA-6110-9C3B76AA82EA}"/>
              </a:ext>
            </a:extLst>
          </p:cNvPr>
          <p:cNvSpPr>
            <a:spLocks noGrp="1"/>
          </p:cNvSpPr>
          <p:nvPr>
            <p:ph type="dt" sz="half" idx="10"/>
          </p:nvPr>
        </p:nvSpPr>
        <p:spPr/>
        <p:txBody>
          <a:bodyPr/>
          <a:lstStyle/>
          <a:p>
            <a:pPr rtl="0"/>
            <a:fld id="{8459A803-987E-4B65-903F-6E262CC9AC91}" type="datetime1">
              <a:rPr lang="hu-HU" smtClean="0"/>
              <a:t>2023. 11. 16.</a:t>
            </a:fld>
            <a:endParaRPr lang="en-US" dirty="0"/>
          </a:p>
        </p:txBody>
      </p:sp>
      <p:pic>
        <p:nvPicPr>
          <p:cNvPr id="1026" name="Picture 2" descr="Thank You Your Attention Images - Free Download on Freepik">
            <a:extLst>
              <a:ext uri="{FF2B5EF4-FFF2-40B4-BE49-F238E27FC236}">
                <a16:creationId xmlns:a16="http://schemas.microsoft.com/office/drawing/2014/main" id="{B421B0BB-2B76-C2D4-C5BD-02E8C8190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565"/>
            <a:ext cx="12191999" cy="701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9067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33_TF33552983" id="{B3EE83EE-CCFB-4CB3-9AFB-F793C354D2BB}" vid="{A0A712A1-0E18-4ECB-AC9C-D8B615D25E24}"/>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{9699F9A4-5952-4B75-9BFD-93F4A6F0AB7E}tf33552983_win32</Template>
  <TotalTime>79</TotalTime>
  <Words>84</Words>
  <Application>Microsoft Office PowerPoint</Application>
  <PresentationFormat>Szélesvásznú</PresentationFormat>
  <Paragraphs>47</Paragraphs>
  <Slides>9</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9</vt:i4>
      </vt:variant>
    </vt:vector>
  </HeadingPairs>
  <TitlesOfParts>
    <vt:vector size="15" baseType="lpstr">
      <vt:lpstr>Arial</vt:lpstr>
      <vt:lpstr>Calibri</vt:lpstr>
      <vt:lpstr>Franklin Gothic Book</vt:lpstr>
      <vt:lpstr>Franklin Gothic Demi</vt:lpstr>
      <vt:lpstr>Wingdings 2</vt:lpstr>
      <vt:lpstr>DividendVTI</vt:lpstr>
      <vt:lpstr>3 informatikus</vt:lpstr>
      <vt:lpstr>Munkafolyamat</vt:lpstr>
      <vt:lpstr>Főoldal</vt:lpstr>
      <vt:lpstr>Képek és szöveg forrás </vt:lpstr>
      <vt:lpstr>Kis oldalak váza </vt:lpstr>
      <vt:lpstr>3 mellékoldal</vt:lpstr>
      <vt:lpstr>Figma</vt:lpstr>
      <vt:lpstr>PowerPoint </vt:lpstr>
      <vt:lpstr>Köszönjük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Kedvenc étel projekt</dc:title>
  <dc:creator>Meng Balázs</dc:creator>
  <cp:lastModifiedBy>Meng Balázs</cp:lastModifiedBy>
  <cp:revision>3</cp:revision>
  <dcterms:created xsi:type="dcterms:W3CDTF">2023-09-27T19:44:48Z</dcterms:created>
  <dcterms:modified xsi:type="dcterms:W3CDTF">2023-11-16T15:29:53Z</dcterms:modified>
</cp:coreProperties>
</file>