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84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34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27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78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550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74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72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098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23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352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6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533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455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9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785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02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42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0C11-F47D-4963-8CF6-8C1BA30685B6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0CD2-5ADC-4E74-B189-CE415F38C7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635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2.projekt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Játék neve: </a:t>
            </a:r>
            <a:r>
              <a:rPr lang="hu-HU" dirty="0" err="1"/>
              <a:t>Dungeon</a:t>
            </a:r>
            <a:r>
              <a:rPr lang="hu-HU" dirty="0"/>
              <a:t> </a:t>
            </a:r>
            <a:r>
              <a:rPr lang="hu-HU" dirty="0" err="1"/>
              <a:t>rush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182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story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ago</a:t>
            </a:r>
            <a:r>
              <a:rPr lang="hu-HU" dirty="0"/>
              <a:t> an </a:t>
            </a:r>
            <a:r>
              <a:rPr lang="hu-HU" dirty="0" err="1"/>
              <a:t>ancient</a:t>
            </a:r>
            <a:r>
              <a:rPr lang="hu-HU" dirty="0"/>
              <a:t> </a:t>
            </a:r>
            <a:r>
              <a:rPr lang="hu-HU" dirty="0" err="1"/>
              <a:t>devil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seald</a:t>
            </a:r>
            <a:r>
              <a:rPr lang="hu-HU" dirty="0"/>
              <a:t> </a:t>
            </a:r>
            <a:r>
              <a:rPr lang="hu-HU" dirty="0" err="1"/>
              <a:t>away</a:t>
            </a:r>
            <a:r>
              <a:rPr lang="hu-HU" dirty="0"/>
              <a:t> </a:t>
            </a:r>
            <a:r>
              <a:rPr lang="hu-HU" dirty="0" err="1"/>
              <a:t>deep</a:t>
            </a:r>
            <a:r>
              <a:rPr lang="hu-HU" dirty="0"/>
              <a:t> in a </a:t>
            </a:r>
            <a:r>
              <a:rPr lang="hu-HU" dirty="0" err="1"/>
              <a:t>dungeon</a:t>
            </a:r>
            <a:r>
              <a:rPr lang="hu-HU" dirty="0"/>
              <a:t>. </a:t>
            </a:r>
            <a:r>
              <a:rPr lang="hu-HU" dirty="0" err="1"/>
              <a:t>After</a:t>
            </a:r>
            <a:r>
              <a:rPr lang="hu-HU" dirty="0"/>
              <a:t> a 1000 </a:t>
            </a:r>
            <a:r>
              <a:rPr lang="hu-HU" dirty="0" err="1"/>
              <a:t>year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seal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weakend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devil</a:t>
            </a:r>
            <a:r>
              <a:rPr lang="hu-HU" dirty="0"/>
              <a:t> </a:t>
            </a:r>
            <a:r>
              <a:rPr lang="hu-HU" dirty="0" err="1"/>
              <a:t>might</a:t>
            </a:r>
            <a:r>
              <a:rPr lang="hu-HU" dirty="0"/>
              <a:t> be </a:t>
            </a:r>
            <a:r>
              <a:rPr lang="hu-HU" dirty="0" err="1"/>
              <a:t>released</a:t>
            </a:r>
            <a:r>
              <a:rPr lang="hu-HU" dirty="0"/>
              <a:t>. </a:t>
            </a:r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were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dungeon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defeat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evil</a:t>
            </a:r>
            <a:r>
              <a:rPr lang="hu-HU" dirty="0"/>
              <a:t> being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it </a:t>
            </a:r>
            <a:r>
              <a:rPr lang="hu-HU" dirty="0" err="1"/>
              <a:t>can’t</a:t>
            </a:r>
            <a:r>
              <a:rPr lang="hu-HU" dirty="0"/>
              <a:t> </a:t>
            </a:r>
            <a:r>
              <a:rPr lang="hu-HU" dirty="0" err="1"/>
              <a:t>bring</a:t>
            </a:r>
            <a:r>
              <a:rPr lang="hu-HU" dirty="0"/>
              <a:t> </a:t>
            </a:r>
            <a:r>
              <a:rPr lang="hu-HU" dirty="0" err="1"/>
              <a:t>chaose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world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a </a:t>
            </a:r>
            <a:r>
              <a:rPr lang="hu-HU" dirty="0" err="1"/>
              <a:t>lot</a:t>
            </a:r>
            <a:r>
              <a:rPr lang="hu-HU" dirty="0"/>
              <a:t> of </a:t>
            </a:r>
            <a:r>
              <a:rPr lang="hu-HU" dirty="0" err="1"/>
              <a:t>monsters</a:t>
            </a:r>
            <a:r>
              <a:rPr lang="hu-HU" dirty="0"/>
              <a:t> </a:t>
            </a:r>
            <a:r>
              <a:rPr lang="hu-HU" dirty="0" err="1"/>
              <a:t>live</a:t>
            </a:r>
            <a:r>
              <a:rPr lang="hu-HU" dirty="0"/>
              <a:t> 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dungeon</a:t>
            </a:r>
            <a:r>
              <a:rPr lang="hu-HU" dirty="0"/>
              <a:t> and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defeat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. </a:t>
            </a:r>
          </a:p>
          <a:p>
            <a:r>
              <a:rPr lang="hu-HU" dirty="0"/>
              <a:t>Good </a:t>
            </a:r>
            <a:r>
              <a:rPr lang="hu-HU" dirty="0" err="1"/>
              <a:t>luck</a:t>
            </a:r>
            <a:r>
              <a:rPr lang="hu-HU" dirty="0"/>
              <a:t> and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die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027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levels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</a:t>
            </a:r>
            <a:r>
              <a:rPr lang="hu-HU" dirty="0" err="1"/>
              <a:t>healing</a:t>
            </a:r>
            <a:r>
              <a:rPr lang="hu-HU" dirty="0"/>
              <a:t> </a:t>
            </a:r>
            <a:r>
              <a:rPr lang="hu-HU" dirty="0" err="1"/>
              <a:t>chambers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monster</a:t>
            </a:r>
            <a:r>
              <a:rPr lang="hu-HU" dirty="0"/>
              <a:t> </a:t>
            </a:r>
            <a:r>
              <a:rPr lang="hu-HU" dirty="0" err="1"/>
              <a:t>layers</a:t>
            </a:r>
            <a:r>
              <a:rPr lang="hu-HU" dirty="0"/>
              <a:t> </a:t>
            </a:r>
          </a:p>
          <a:p>
            <a:r>
              <a:rPr lang="hu-HU" dirty="0"/>
              <a:t>-</a:t>
            </a:r>
            <a:r>
              <a:rPr lang="hu-HU" dirty="0" err="1"/>
              <a:t>boss</a:t>
            </a:r>
            <a:r>
              <a:rPr lang="hu-HU" dirty="0"/>
              <a:t> </a:t>
            </a:r>
            <a:r>
              <a:rPr lang="hu-HU" dirty="0" err="1"/>
              <a:t>levels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chest</a:t>
            </a:r>
            <a:r>
              <a:rPr lang="hu-HU" dirty="0"/>
              <a:t> </a:t>
            </a:r>
            <a:r>
              <a:rPr lang="hu-HU" dirty="0" err="1"/>
              <a:t>rooms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final</a:t>
            </a:r>
            <a:r>
              <a:rPr lang="hu-HU" dirty="0"/>
              <a:t> </a:t>
            </a:r>
            <a:r>
              <a:rPr lang="hu-HU" dirty="0" err="1"/>
              <a:t>bosses</a:t>
            </a:r>
            <a:r>
              <a:rPr lang="hu-HU" dirty="0"/>
              <a:t> </a:t>
            </a:r>
            <a:r>
              <a:rPr lang="hu-HU" dirty="0" err="1"/>
              <a:t>prison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589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mobs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-</a:t>
            </a:r>
            <a:r>
              <a:rPr lang="hu-HU" dirty="0" err="1"/>
              <a:t>slime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trapchest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imp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orc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blood</a:t>
            </a:r>
            <a:r>
              <a:rPr lang="hu-HU" dirty="0"/>
              <a:t> </a:t>
            </a:r>
            <a:r>
              <a:rPr lang="hu-HU" dirty="0" err="1"/>
              <a:t>warrior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vampire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undead</a:t>
            </a:r>
            <a:r>
              <a:rPr lang="hu-HU" dirty="0"/>
              <a:t> dragon</a:t>
            </a:r>
          </a:p>
          <a:p>
            <a:r>
              <a:rPr lang="hu-HU" dirty="0"/>
              <a:t>-Cerberus</a:t>
            </a:r>
          </a:p>
          <a:p>
            <a:r>
              <a:rPr lang="hu-HU" dirty="0"/>
              <a:t>-</a:t>
            </a:r>
            <a:r>
              <a:rPr lang="hu-HU" dirty="0" err="1"/>
              <a:t>devil</a:t>
            </a:r>
            <a:r>
              <a:rPr lang="hu-HU" dirty="0"/>
              <a:t>(</a:t>
            </a:r>
            <a:r>
              <a:rPr lang="hu-HU" dirty="0" err="1"/>
              <a:t>Vexar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fear</a:t>
            </a:r>
            <a:r>
              <a:rPr lang="hu-HU" dirty="0"/>
              <a:t> </a:t>
            </a:r>
            <a:r>
              <a:rPr lang="hu-HU" dirty="0" err="1"/>
              <a:t>devil</a:t>
            </a:r>
            <a:r>
              <a:rPr lang="hu-HU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20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weapons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-</a:t>
            </a:r>
            <a:r>
              <a:rPr lang="hu-HU" dirty="0" err="1"/>
              <a:t>quick</a:t>
            </a:r>
            <a:r>
              <a:rPr lang="hu-HU" dirty="0"/>
              <a:t> </a:t>
            </a:r>
            <a:r>
              <a:rPr lang="hu-HU" dirty="0" err="1"/>
              <a:t>blade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oversized</a:t>
            </a:r>
            <a:r>
              <a:rPr lang="hu-HU" dirty="0"/>
              <a:t> </a:t>
            </a:r>
            <a:r>
              <a:rPr lang="hu-HU" dirty="0" err="1"/>
              <a:t>sword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bow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swift</a:t>
            </a:r>
            <a:r>
              <a:rPr lang="hu-HU" dirty="0"/>
              <a:t> </a:t>
            </a:r>
            <a:r>
              <a:rPr lang="hu-HU" dirty="0" err="1"/>
              <a:t>bow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ancient</a:t>
            </a:r>
            <a:r>
              <a:rPr lang="hu-HU" dirty="0"/>
              <a:t> </a:t>
            </a:r>
            <a:r>
              <a:rPr lang="hu-HU" dirty="0" err="1"/>
              <a:t>book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book</a:t>
            </a:r>
            <a:r>
              <a:rPr lang="hu-HU" dirty="0"/>
              <a:t> of </a:t>
            </a:r>
            <a:r>
              <a:rPr lang="hu-HU" dirty="0" err="1"/>
              <a:t>demise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demonic</a:t>
            </a:r>
            <a:r>
              <a:rPr lang="hu-HU" dirty="0"/>
              <a:t> </a:t>
            </a:r>
            <a:r>
              <a:rPr lang="hu-HU" dirty="0" err="1"/>
              <a:t>bow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demonic</a:t>
            </a:r>
            <a:r>
              <a:rPr lang="hu-HU" dirty="0"/>
              <a:t> </a:t>
            </a:r>
            <a:r>
              <a:rPr lang="hu-HU" dirty="0" err="1"/>
              <a:t>blade</a:t>
            </a:r>
            <a:r>
              <a:rPr lang="hu-HU" dirty="0"/>
              <a:t> </a:t>
            </a:r>
          </a:p>
          <a:p>
            <a:r>
              <a:rPr lang="hu-HU" dirty="0"/>
              <a:t>-</a:t>
            </a:r>
            <a:r>
              <a:rPr lang="hu-HU" dirty="0" err="1"/>
              <a:t>demonic</a:t>
            </a:r>
            <a:r>
              <a:rPr lang="hu-HU" dirty="0"/>
              <a:t> </a:t>
            </a:r>
            <a:r>
              <a:rPr lang="hu-HU" dirty="0" err="1"/>
              <a:t>book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71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armour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-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armor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stowex</a:t>
            </a:r>
            <a:r>
              <a:rPr lang="hu-HU" dirty="0"/>
              <a:t> </a:t>
            </a:r>
            <a:r>
              <a:rPr lang="hu-HU" dirty="0" err="1"/>
              <a:t>armor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wind</a:t>
            </a:r>
            <a:r>
              <a:rPr lang="hu-HU" dirty="0"/>
              <a:t> </a:t>
            </a:r>
            <a:r>
              <a:rPr lang="hu-HU" dirty="0" err="1"/>
              <a:t>shirt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casters</a:t>
            </a:r>
            <a:r>
              <a:rPr lang="hu-HU" dirty="0"/>
              <a:t> </a:t>
            </a:r>
            <a:r>
              <a:rPr lang="hu-HU" dirty="0" err="1"/>
              <a:t>hood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enchanters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wear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devils</a:t>
            </a:r>
            <a:r>
              <a:rPr lang="hu-HU" dirty="0"/>
              <a:t> </a:t>
            </a:r>
            <a:r>
              <a:rPr lang="hu-HU" dirty="0" err="1"/>
              <a:t>cloak</a:t>
            </a:r>
            <a:endParaRPr lang="hu-HU" dirty="0"/>
          </a:p>
          <a:p>
            <a:r>
              <a:rPr lang="hu-HU" dirty="0"/>
              <a:t>-life </a:t>
            </a:r>
            <a:r>
              <a:rPr lang="hu-HU" dirty="0" err="1"/>
              <a:t>drainer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81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abilities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-</a:t>
            </a:r>
            <a:r>
              <a:rPr lang="hu-HU" dirty="0" err="1"/>
              <a:t>quick</a:t>
            </a:r>
            <a:r>
              <a:rPr lang="hu-HU" dirty="0"/>
              <a:t> </a:t>
            </a:r>
            <a:r>
              <a:rPr lang="hu-HU" dirty="0" err="1"/>
              <a:t>heal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storm</a:t>
            </a:r>
            <a:r>
              <a:rPr lang="hu-HU" dirty="0"/>
              <a:t> terror</a:t>
            </a:r>
          </a:p>
          <a:p>
            <a:r>
              <a:rPr lang="hu-HU" dirty="0"/>
              <a:t>-</a:t>
            </a:r>
            <a:r>
              <a:rPr lang="hu-HU" dirty="0" err="1"/>
              <a:t>lucky</a:t>
            </a:r>
            <a:r>
              <a:rPr lang="hu-HU" dirty="0"/>
              <a:t> </a:t>
            </a:r>
            <a:r>
              <a:rPr lang="hu-HU" dirty="0" err="1"/>
              <a:t>draw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gifted</a:t>
            </a:r>
            <a:r>
              <a:rPr lang="hu-HU" dirty="0"/>
              <a:t> </a:t>
            </a:r>
            <a:r>
              <a:rPr lang="hu-HU" dirty="0" err="1"/>
              <a:t>chance</a:t>
            </a:r>
            <a:r>
              <a:rPr lang="hu-HU" dirty="0"/>
              <a:t> </a:t>
            </a:r>
          </a:p>
          <a:p>
            <a:r>
              <a:rPr lang="hu-HU" dirty="0"/>
              <a:t>-</a:t>
            </a:r>
            <a:r>
              <a:rPr lang="hu-HU" dirty="0" err="1"/>
              <a:t>binding</a:t>
            </a:r>
            <a:r>
              <a:rPr lang="hu-HU" dirty="0"/>
              <a:t> </a:t>
            </a:r>
            <a:r>
              <a:rPr lang="hu-HU" dirty="0" err="1"/>
              <a:t>chains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dodge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6157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112</TotalTime>
  <Words>205</Words>
  <Application>Microsoft Office PowerPoint</Application>
  <PresentationFormat>Szélesvásznú</PresentationFormat>
  <Paragraphs>47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Tw Cen MT</vt:lpstr>
      <vt:lpstr>Áramkör</vt:lpstr>
      <vt:lpstr>2.projekt</vt:lpstr>
      <vt:lpstr>story</vt:lpstr>
      <vt:lpstr>different types of levels</vt:lpstr>
      <vt:lpstr>mobs</vt:lpstr>
      <vt:lpstr>weapons</vt:lpstr>
      <vt:lpstr>armour</vt:lpstr>
      <vt:lpstr>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2.projekt</dc:title>
  <dc:creator>Botond Balint</dc:creator>
  <cp:lastModifiedBy>Károly Attila Tóth</cp:lastModifiedBy>
  <cp:revision>6</cp:revision>
  <dcterms:created xsi:type="dcterms:W3CDTF">2023-12-07T15:51:43Z</dcterms:created>
  <dcterms:modified xsi:type="dcterms:W3CDTF">2024-04-09T06:34:27Z</dcterms:modified>
</cp:coreProperties>
</file>