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6"/>
  </p:notesMasterIdLst>
  <p:sldIdLst>
    <p:sldId id="268" r:id="rId2"/>
    <p:sldId id="270" r:id="rId3"/>
    <p:sldId id="257" r:id="rId4"/>
    <p:sldId id="274" r:id="rId5"/>
    <p:sldId id="27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8" r:id="rId14"/>
    <p:sldId id="279" r:id="rId15"/>
  </p:sldIdLst>
  <p:sldSz cx="9144000" cy="5143500" type="screen16x9"/>
  <p:notesSz cx="6858000" cy="9144000"/>
  <p:embeddedFontLst>
    <p:embeddedFont>
      <p:font typeface="Livvic" pitchFamily="2" charset="-18"/>
      <p:regular r:id="rId17"/>
      <p:bold r:id="rId18"/>
      <p:italic r:id="rId19"/>
      <p:boldItalic r:id="rId20"/>
    </p:embeddedFont>
    <p:embeddedFont>
      <p:font typeface="Oswald" panose="00000500000000000000" pitchFamily="2" charset="-18"/>
      <p:regular r:id="rId21"/>
      <p:bold r:id="rId22"/>
    </p:embeddedFont>
    <p:embeddedFont>
      <p:font typeface="Raleway" pitchFamily="2" charset="-18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Condensed Light" panose="02000000000000000000" pitchFamily="2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52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099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a213094445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a213094445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a213094445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a213094445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aed1a3916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aed1a39165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aed1a3916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aed1a39165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620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aed1a3916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aed1a39165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040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066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de41b91dd16ecbf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de41b91dd16ecbf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de41b91dd16ecbf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3de41b91dd16ecbf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381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de41b91dd16ecbf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3de41b91dd16ecbf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746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a21309444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a21309444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a213094445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a213094445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a213094445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a213094445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ba4df926c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ba4df926c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2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 idx="3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9" name="Google Shape;149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4524300" y="1089825"/>
            <a:ext cx="95400" cy="311625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title" idx="2" hasCustomPrompt="1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3" hasCustomPrompt="1"/>
          </p:nvPr>
        </p:nvSpPr>
        <p:spPr>
          <a:xfrm>
            <a:off x="30957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>
            <a:spLocks noGrp="1"/>
          </p:cNvSpPr>
          <p:nvPr>
            <p:ph type="title" idx="4" hasCustomPrompt="1"/>
          </p:nvPr>
        </p:nvSpPr>
        <p:spPr>
          <a:xfrm>
            <a:off x="50556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>
            <a:spLocks noGrp="1"/>
          </p:cNvSpPr>
          <p:nvPr>
            <p:ph type="title" idx="5" hasCustomPrompt="1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1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6"/>
          </p:nvPr>
        </p:nvSpPr>
        <p:spPr>
          <a:xfrm>
            <a:off x="30311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7"/>
          </p:nvPr>
        </p:nvSpPr>
        <p:spPr>
          <a:xfrm>
            <a:off x="49910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8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9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subTitle" idx="13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14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subTitle" idx="15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_2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subTitle" idx="1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subTitle" idx="2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subTitle" idx="3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4"/>
          </p:nvPr>
        </p:nvSpPr>
        <p:spPr>
          <a:xfrm>
            <a:off x="719975" y="2904163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subTitle" idx="5"/>
          </p:nvPr>
        </p:nvSpPr>
        <p:spPr>
          <a:xfrm>
            <a:off x="7141825" y="2904163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6"/>
          </p:nvPr>
        </p:nvSpPr>
        <p:spPr>
          <a:xfrm>
            <a:off x="3964163" y="2904163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2" name="Google Shape;222;p17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2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4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0812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6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8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_1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9"/>
          <p:cNvSpPr txBox="1">
            <a:spLocks noGrp="1"/>
          </p:cNvSpPr>
          <p:nvPr>
            <p:ph type="subTitle" idx="1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9"/>
          <p:cNvSpPr txBox="1">
            <a:spLocks noGrp="1"/>
          </p:cNvSpPr>
          <p:nvPr>
            <p:ph type="title" idx="2" hasCustomPrompt="1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>
            <a:spLocks noGrp="1"/>
          </p:cNvSpPr>
          <p:nvPr>
            <p:ph type="subTitle" idx="3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subTitle" idx="4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title" idx="5" hasCustomPrompt="1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>
            <a:spLocks noGrp="1"/>
          </p:cNvSpPr>
          <p:nvPr>
            <p:ph type="subTitle" idx="6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subTitle" idx="7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8" hasCustomPrompt="1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>
            <a:spLocks noGrp="1"/>
          </p:cNvSpPr>
          <p:nvPr>
            <p:ph type="subTitle" idx="9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3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5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7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9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4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laticon.com/search?word=Monitor&amp;order_by=4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www.flaticon.com/search?word=pc&amp;order_by=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"/>
          <p:cNvSpPr txBox="1">
            <a:spLocks noGrp="1"/>
          </p:cNvSpPr>
          <p:nvPr>
            <p:ph type="ctrTitle"/>
          </p:nvPr>
        </p:nvSpPr>
        <p:spPr>
          <a:xfrm>
            <a:off x="720000" y="903423"/>
            <a:ext cx="4079700" cy="21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el</a:t>
            </a:r>
            <a:r>
              <a:rPr lang="hu" dirty="0">
                <a:solidFill>
                  <a:schemeClr val="accent1"/>
                </a:solidFill>
              </a:rPr>
              <a:t>IT</a:t>
            </a:r>
            <a:r>
              <a:rPr lang="hu" dirty="0"/>
              <a:t> Innovations</a:t>
            </a:r>
            <a:endParaRPr dirty="0"/>
          </a:p>
        </p:txBody>
      </p:sp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E18CBCA3-40FC-0C5C-9B5A-AE26F3FC95D9}"/>
              </a:ext>
            </a:extLst>
          </p:cNvPr>
          <p:cNvGrpSpPr/>
          <p:nvPr/>
        </p:nvGrpSpPr>
        <p:grpSpPr>
          <a:xfrm>
            <a:off x="9170087" y="904161"/>
            <a:ext cx="4151478" cy="3527099"/>
            <a:chOff x="4608075" y="903416"/>
            <a:chExt cx="4151478" cy="3527099"/>
          </a:xfrm>
        </p:grpSpPr>
        <p:sp>
          <p:nvSpPr>
            <p:cNvPr id="510" name="Google Shape;510;p25"/>
            <p:cNvSpPr/>
            <p:nvPr/>
          </p:nvSpPr>
          <p:spPr>
            <a:xfrm>
              <a:off x="5442941" y="2811535"/>
              <a:ext cx="2584558" cy="1618980"/>
            </a:xfrm>
            <a:custGeom>
              <a:avLst/>
              <a:gdLst/>
              <a:ahLst/>
              <a:cxnLst/>
              <a:rect l="l" t="t" r="r" b="b"/>
              <a:pathLst>
                <a:path w="98572" h="61746" extrusionOk="0">
                  <a:moveTo>
                    <a:pt x="5705" y="1"/>
                  </a:moveTo>
                  <a:cubicBezTo>
                    <a:pt x="2569" y="1"/>
                    <a:pt x="1" y="2536"/>
                    <a:pt x="1" y="5672"/>
                  </a:cubicBezTo>
                  <a:lnTo>
                    <a:pt x="1" y="56074"/>
                  </a:lnTo>
                  <a:cubicBezTo>
                    <a:pt x="1" y="59210"/>
                    <a:pt x="2569" y="61745"/>
                    <a:pt x="5705" y="61745"/>
                  </a:cubicBezTo>
                  <a:lnTo>
                    <a:pt x="92867" y="61745"/>
                  </a:lnTo>
                  <a:cubicBezTo>
                    <a:pt x="96003" y="61745"/>
                    <a:pt x="98571" y="59210"/>
                    <a:pt x="98571" y="56074"/>
                  </a:cubicBezTo>
                  <a:lnTo>
                    <a:pt x="98571" y="5672"/>
                  </a:lnTo>
                  <a:cubicBezTo>
                    <a:pt x="98571" y="2536"/>
                    <a:pt x="96003" y="1"/>
                    <a:pt x="92867" y="1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5651992" y="2985583"/>
              <a:ext cx="2166454" cy="938519"/>
            </a:xfrm>
            <a:custGeom>
              <a:avLst/>
              <a:gdLst/>
              <a:ahLst/>
              <a:cxnLst/>
              <a:rect l="l" t="t" r="r" b="b"/>
              <a:pathLst>
                <a:path w="82626" h="35794" extrusionOk="0">
                  <a:moveTo>
                    <a:pt x="2002" y="1"/>
                  </a:moveTo>
                  <a:cubicBezTo>
                    <a:pt x="901" y="1"/>
                    <a:pt x="0" y="868"/>
                    <a:pt x="0" y="2002"/>
                  </a:cubicBezTo>
                  <a:lnTo>
                    <a:pt x="0" y="33792"/>
                  </a:lnTo>
                  <a:cubicBezTo>
                    <a:pt x="0" y="34893"/>
                    <a:pt x="901" y="35793"/>
                    <a:pt x="2002" y="35793"/>
                  </a:cubicBezTo>
                  <a:lnTo>
                    <a:pt x="80624" y="35793"/>
                  </a:lnTo>
                  <a:cubicBezTo>
                    <a:pt x="81725" y="35793"/>
                    <a:pt x="82626" y="34893"/>
                    <a:pt x="82626" y="33792"/>
                  </a:cubicBezTo>
                  <a:lnTo>
                    <a:pt x="82626" y="2002"/>
                  </a:lnTo>
                  <a:cubicBezTo>
                    <a:pt x="82626" y="868"/>
                    <a:pt x="81725" y="1"/>
                    <a:pt x="80624" y="1"/>
                  </a:cubicBezTo>
                  <a:close/>
                </a:path>
              </a:pathLst>
            </a:custGeom>
            <a:solidFill>
              <a:srgbClr val="BEC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6419895" y="3599575"/>
              <a:ext cx="125987" cy="13162"/>
            </a:xfrm>
            <a:custGeom>
              <a:avLst/>
              <a:gdLst/>
              <a:ahLst/>
              <a:cxnLst/>
              <a:rect l="l" t="t" r="r" b="b"/>
              <a:pathLst>
                <a:path w="4805" h="502" extrusionOk="0">
                  <a:moveTo>
                    <a:pt x="401" y="1"/>
                  </a:moveTo>
                  <a:cubicBezTo>
                    <a:pt x="168" y="1"/>
                    <a:pt x="1" y="168"/>
                    <a:pt x="1" y="401"/>
                  </a:cubicBezTo>
                  <a:lnTo>
                    <a:pt x="1" y="501"/>
                  </a:lnTo>
                  <a:cubicBezTo>
                    <a:pt x="1" y="268"/>
                    <a:pt x="168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04" y="268"/>
                    <a:pt x="4804" y="501"/>
                  </a:cubicBezTo>
                  <a:lnTo>
                    <a:pt x="4804" y="401"/>
                  </a:lnTo>
                  <a:cubicBezTo>
                    <a:pt x="4804" y="168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6419895" y="3288213"/>
              <a:ext cx="125987" cy="13136"/>
            </a:xfrm>
            <a:custGeom>
              <a:avLst/>
              <a:gdLst/>
              <a:ahLst/>
              <a:cxnLst/>
              <a:rect l="l" t="t" r="r" b="b"/>
              <a:pathLst>
                <a:path w="4805" h="501" extrusionOk="0">
                  <a:moveTo>
                    <a:pt x="401" y="1"/>
                  </a:moveTo>
                  <a:cubicBezTo>
                    <a:pt x="168" y="1"/>
                    <a:pt x="1" y="201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168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04" y="267"/>
                    <a:pt x="4804" y="501"/>
                  </a:cubicBezTo>
                  <a:lnTo>
                    <a:pt x="4804" y="401"/>
                  </a:lnTo>
                  <a:cubicBezTo>
                    <a:pt x="4804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6419895" y="3144764"/>
              <a:ext cx="125987" cy="13162"/>
            </a:xfrm>
            <a:custGeom>
              <a:avLst/>
              <a:gdLst/>
              <a:ahLst/>
              <a:cxnLst/>
              <a:rect l="l" t="t" r="r" b="b"/>
              <a:pathLst>
                <a:path w="4805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5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04" y="268"/>
                    <a:pt x="4804" y="501"/>
                  </a:cubicBezTo>
                  <a:lnTo>
                    <a:pt x="4804" y="435"/>
                  </a:lnTo>
                  <a:cubicBezTo>
                    <a:pt x="4804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6419895" y="3443907"/>
              <a:ext cx="125987" cy="12271"/>
            </a:xfrm>
            <a:custGeom>
              <a:avLst/>
              <a:gdLst/>
              <a:ahLst/>
              <a:cxnLst/>
              <a:rect l="l" t="t" r="r" b="b"/>
              <a:pathLst>
                <a:path w="4805" h="468" extrusionOk="0">
                  <a:moveTo>
                    <a:pt x="401" y="0"/>
                  </a:moveTo>
                  <a:cubicBezTo>
                    <a:pt x="168" y="0"/>
                    <a:pt x="1" y="167"/>
                    <a:pt x="1" y="400"/>
                  </a:cubicBezTo>
                  <a:lnTo>
                    <a:pt x="1" y="467"/>
                  </a:lnTo>
                  <a:cubicBezTo>
                    <a:pt x="1" y="267"/>
                    <a:pt x="168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04" y="267"/>
                    <a:pt x="4804" y="467"/>
                  </a:cubicBezTo>
                  <a:lnTo>
                    <a:pt x="4804" y="400"/>
                  </a:lnTo>
                  <a:cubicBezTo>
                    <a:pt x="4804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5903887" y="3443907"/>
              <a:ext cx="126826" cy="13136"/>
            </a:xfrm>
            <a:custGeom>
              <a:avLst/>
              <a:gdLst/>
              <a:ahLst/>
              <a:cxnLst/>
              <a:rect l="l" t="t" r="r" b="b"/>
              <a:pathLst>
                <a:path w="4837" h="501" extrusionOk="0">
                  <a:moveTo>
                    <a:pt x="400" y="0"/>
                  </a:moveTo>
                  <a:cubicBezTo>
                    <a:pt x="167" y="0"/>
                    <a:pt x="0" y="167"/>
                    <a:pt x="0" y="400"/>
                  </a:cubicBezTo>
                  <a:lnTo>
                    <a:pt x="0" y="500"/>
                  </a:lnTo>
                  <a:cubicBezTo>
                    <a:pt x="0" y="267"/>
                    <a:pt x="167" y="67"/>
                    <a:pt x="400" y="67"/>
                  </a:cubicBezTo>
                  <a:lnTo>
                    <a:pt x="4403" y="67"/>
                  </a:lnTo>
                  <a:cubicBezTo>
                    <a:pt x="4637" y="67"/>
                    <a:pt x="4837" y="267"/>
                    <a:pt x="4837" y="500"/>
                  </a:cubicBezTo>
                  <a:lnTo>
                    <a:pt x="4837" y="400"/>
                  </a:lnTo>
                  <a:cubicBezTo>
                    <a:pt x="4837" y="167"/>
                    <a:pt x="4637" y="0"/>
                    <a:pt x="4403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6419895" y="3051185"/>
              <a:ext cx="125987" cy="13162"/>
            </a:xfrm>
            <a:custGeom>
              <a:avLst/>
              <a:gdLst/>
              <a:ahLst/>
              <a:cxnLst/>
              <a:rect l="l" t="t" r="r" b="b"/>
              <a:pathLst>
                <a:path w="4805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04" y="268"/>
                    <a:pt x="4804" y="501"/>
                  </a:cubicBezTo>
                  <a:lnTo>
                    <a:pt x="4804" y="434"/>
                  </a:lnTo>
                  <a:cubicBezTo>
                    <a:pt x="4804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5903887" y="3144764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00" y="1"/>
                  </a:moveTo>
                  <a:cubicBezTo>
                    <a:pt x="167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268"/>
                    <a:pt x="167" y="101"/>
                    <a:pt x="400" y="101"/>
                  </a:cubicBezTo>
                  <a:lnTo>
                    <a:pt x="4403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37" y="1"/>
                    <a:pt x="4403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5731570" y="3288213"/>
              <a:ext cx="299144" cy="13136"/>
            </a:xfrm>
            <a:custGeom>
              <a:avLst/>
              <a:gdLst/>
              <a:ahLst/>
              <a:cxnLst/>
              <a:rect l="l" t="t" r="r" b="b"/>
              <a:pathLst>
                <a:path w="11409" h="501" extrusionOk="0">
                  <a:moveTo>
                    <a:pt x="434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201" y="67"/>
                    <a:pt x="434" y="67"/>
                  </a:cubicBezTo>
                  <a:lnTo>
                    <a:pt x="10975" y="67"/>
                  </a:lnTo>
                  <a:cubicBezTo>
                    <a:pt x="11209" y="67"/>
                    <a:pt x="11409" y="267"/>
                    <a:pt x="11409" y="501"/>
                  </a:cubicBezTo>
                  <a:lnTo>
                    <a:pt x="11409" y="401"/>
                  </a:lnTo>
                  <a:cubicBezTo>
                    <a:pt x="11409" y="167"/>
                    <a:pt x="11209" y="1"/>
                    <a:pt x="10975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5903887" y="3755268"/>
              <a:ext cx="126826" cy="13136"/>
            </a:xfrm>
            <a:custGeom>
              <a:avLst/>
              <a:gdLst/>
              <a:ahLst/>
              <a:cxnLst/>
              <a:rect l="l" t="t" r="r" b="b"/>
              <a:pathLst>
                <a:path w="4837" h="501" extrusionOk="0">
                  <a:moveTo>
                    <a:pt x="400" y="0"/>
                  </a:moveTo>
                  <a:cubicBezTo>
                    <a:pt x="167" y="0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167" y="67"/>
                    <a:pt x="400" y="67"/>
                  </a:cubicBezTo>
                  <a:lnTo>
                    <a:pt x="4403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37" y="0"/>
                    <a:pt x="4403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5903887" y="3599575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00" y="1"/>
                  </a:moveTo>
                  <a:cubicBezTo>
                    <a:pt x="167" y="1"/>
                    <a:pt x="0" y="168"/>
                    <a:pt x="0" y="401"/>
                  </a:cubicBezTo>
                  <a:lnTo>
                    <a:pt x="0" y="501"/>
                  </a:lnTo>
                  <a:cubicBezTo>
                    <a:pt x="0" y="268"/>
                    <a:pt x="167" y="67"/>
                    <a:pt x="400" y="67"/>
                  </a:cubicBezTo>
                  <a:lnTo>
                    <a:pt x="4403" y="67"/>
                  </a:lnTo>
                  <a:cubicBezTo>
                    <a:pt x="4637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37" y="1"/>
                    <a:pt x="4403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5903887" y="3051185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00" y="1"/>
                  </a:moveTo>
                  <a:cubicBezTo>
                    <a:pt x="167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167" y="101"/>
                    <a:pt x="400" y="101"/>
                  </a:cubicBezTo>
                  <a:lnTo>
                    <a:pt x="4403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03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6762746" y="30511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34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6762746" y="3144764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5"/>
                  </a:cubicBezTo>
                  <a:lnTo>
                    <a:pt x="1" y="501"/>
                  </a:lnTo>
                  <a:cubicBezTo>
                    <a:pt x="34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5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6762746" y="3288213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1"/>
                  </a:moveTo>
                  <a:cubicBezTo>
                    <a:pt x="201" y="1"/>
                    <a:pt x="1" y="201"/>
                    <a:pt x="1" y="401"/>
                  </a:cubicBezTo>
                  <a:lnTo>
                    <a:pt x="1" y="501"/>
                  </a:lnTo>
                  <a:cubicBezTo>
                    <a:pt x="34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8" y="267"/>
                    <a:pt x="4838" y="501"/>
                  </a:cubicBezTo>
                  <a:lnTo>
                    <a:pt x="4838" y="401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6591321" y="3144764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5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5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6591321" y="3288213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1"/>
                  </a:moveTo>
                  <a:cubicBezTo>
                    <a:pt x="201" y="1"/>
                    <a:pt x="1" y="201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201" y="67"/>
                    <a:pt x="434" y="67"/>
                  </a:cubicBezTo>
                  <a:lnTo>
                    <a:pt x="4404" y="67"/>
                  </a:lnTo>
                  <a:cubicBezTo>
                    <a:pt x="4637" y="67"/>
                    <a:pt x="4838" y="267"/>
                    <a:pt x="4838" y="501"/>
                  </a:cubicBezTo>
                  <a:lnTo>
                    <a:pt x="4838" y="401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6591321" y="3443907"/>
              <a:ext cx="126852" cy="12271"/>
            </a:xfrm>
            <a:custGeom>
              <a:avLst/>
              <a:gdLst/>
              <a:ahLst/>
              <a:cxnLst/>
              <a:rect l="l" t="t" r="r" b="b"/>
              <a:pathLst>
                <a:path w="4838" h="468" extrusionOk="0">
                  <a:moveTo>
                    <a:pt x="434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467"/>
                  </a:lnTo>
                  <a:cubicBezTo>
                    <a:pt x="1" y="267"/>
                    <a:pt x="201" y="67"/>
                    <a:pt x="434" y="67"/>
                  </a:cubicBezTo>
                  <a:lnTo>
                    <a:pt x="4404" y="67"/>
                  </a:lnTo>
                  <a:cubicBezTo>
                    <a:pt x="4637" y="67"/>
                    <a:pt x="4838" y="267"/>
                    <a:pt x="4838" y="467"/>
                  </a:cubicBezTo>
                  <a:lnTo>
                    <a:pt x="4838" y="400"/>
                  </a:lnTo>
                  <a:cubicBezTo>
                    <a:pt x="4838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6762746" y="3443907"/>
              <a:ext cx="126852" cy="12271"/>
            </a:xfrm>
            <a:custGeom>
              <a:avLst/>
              <a:gdLst/>
              <a:ahLst/>
              <a:cxnLst/>
              <a:rect l="l" t="t" r="r" b="b"/>
              <a:pathLst>
                <a:path w="4838" h="468" extrusionOk="0">
                  <a:moveTo>
                    <a:pt x="434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467"/>
                  </a:lnTo>
                  <a:cubicBezTo>
                    <a:pt x="34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8" y="267"/>
                    <a:pt x="4838" y="467"/>
                  </a:cubicBezTo>
                  <a:lnTo>
                    <a:pt x="4838" y="400"/>
                  </a:lnTo>
                  <a:cubicBezTo>
                    <a:pt x="4838" y="167"/>
                    <a:pt x="4671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6591321" y="35995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168"/>
                    <a:pt x="1" y="401"/>
                  </a:cubicBezTo>
                  <a:lnTo>
                    <a:pt x="1" y="501"/>
                  </a:lnTo>
                  <a:cubicBezTo>
                    <a:pt x="1" y="268"/>
                    <a:pt x="201" y="67"/>
                    <a:pt x="434" y="67"/>
                  </a:cubicBezTo>
                  <a:lnTo>
                    <a:pt x="4404" y="67"/>
                  </a:lnTo>
                  <a:cubicBezTo>
                    <a:pt x="4637" y="67"/>
                    <a:pt x="4838" y="268"/>
                    <a:pt x="4838" y="501"/>
                  </a:cubicBezTo>
                  <a:lnTo>
                    <a:pt x="4838" y="401"/>
                  </a:lnTo>
                  <a:cubicBezTo>
                    <a:pt x="4838" y="168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6591321" y="30511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6762746" y="35995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168"/>
                    <a:pt x="1" y="401"/>
                  </a:cubicBezTo>
                  <a:lnTo>
                    <a:pt x="1" y="501"/>
                  </a:lnTo>
                  <a:cubicBezTo>
                    <a:pt x="34" y="268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8" y="268"/>
                    <a:pt x="4838" y="501"/>
                  </a:cubicBezTo>
                  <a:lnTo>
                    <a:pt x="4838" y="401"/>
                  </a:lnTo>
                  <a:cubicBezTo>
                    <a:pt x="4838" y="168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6419895" y="3755268"/>
              <a:ext cx="814315" cy="13136"/>
            </a:xfrm>
            <a:custGeom>
              <a:avLst/>
              <a:gdLst/>
              <a:ahLst/>
              <a:cxnLst/>
              <a:rect l="l" t="t" r="r" b="b"/>
              <a:pathLst>
                <a:path w="31057" h="501" extrusionOk="0">
                  <a:moveTo>
                    <a:pt x="401" y="0"/>
                  </a:moveTo>
                  <a:cubicBezTo>
                    <a:pt x="168" y="0"/>
                    <a:pt x="1" y="167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168" y="67"/>
                    <a:pt x="401" y="67"/>
                  </a:cubicBezTo>
                  <a:lnTo>
                    <a:pt x="30623" y="67"/>
                  </a:lnTo>
                  <a:cubicBezTo>
                    <a:pt x="30856" y="67"/>
                    <a:pt x="31056" y="267"/>
                    <a:pt x="31056" y="501"/>
                  </a:cubicBezTo>
                  <a:lnTo>
                    <a:pt x="31056" y="401"/>
                  </a:lnTo>
                  <a:cubicBezTo>
                    <a:pt x="31056" y="167"/>
                    <a:pt x="30856" y="0"/>
                    <a:pt x="30623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6247604" y="35995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201" y="1"/>
                    <a:pt x="0" y="168"/>
                    <a:pt x="0" y="401"/>
                  </a:cubicBezTo>
                  <a:lnTo>
                    <a:pt x="0" y="501"/>
                  </a:lnTo>
                  <a:cubicBezTo>
                    <a:pt x="0" y="268"/>
                    <a:pt x="201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6075313" y="3051185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0" y="101"/>
                    <a:pt x="434" y="101"/>
                  </a:cubicBezTo>
                  <a:lnTo>
                    <a:pt x="4437" y="101"/>
                  </a:lnTo>
                  <a:cubicBezTo>
                    <a:pt x="4670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70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6247604" y="3755268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0"/>
                  </a:moveTo>
                  <a:cubicBezTo>
                    <a:pt x="201" y="0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1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6075313" y="3755268"/>
              <a:ext cx="126826" cy="13136"/>
            </a:xfrm>
            <a:custGeom>
              <a:avLst/>
              <a:gdLst/>
              <a:ahLst/>
              <a:cxnLst/>
              <a:rect l="l" t="t" r="r" b="b"/>
              <a:pathLst>
                <a:path w="4837" h="501" extrusionOk="0">
                  <a:moveTo>
                    <a:pt x="434" y="0"/>
                  </a:moveTo>
                  <a:cubicBezTo>
                    <a:pt x="200" y="0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70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70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6075313" y="3144764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34" y="1"/>
                  </a:moveTo>
                  <a:cubicBezTo>
                    <a:pt x="200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268"/>
                    <a:pt x="200" y="101"/>
                    <a:pt x="434" y="101"/>
                  </a:cubicBezTo>
                  <a:lnTo>
                    <a:pt x="4437" y="101"/>
                  </a:lnTo>
                  <a:cubicBezTo>
                    <a:pt x="4670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70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6075313" y="3599575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34" y="1"/>
                  </a:moveTo>
                  <a:cubicBezTo>
                    <a:pt x="200" y="1"/>
                    <a:pt x="0" y="168"/>
                    <a:pt x="0" y="401"/>
                  </a:cubicBezTo>
                  <a:lnTo>
                    <a:pt x="0" y="501"/>
                  </a:lnTo>
                  <a:cubicBezTo>
                    <a:pt x="0" y="268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70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70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6075313" y="3288213"/>
              <a:ext cx="126826" cy="13136"/>
            </a:xfrm>
            <a:custGeom>
              <a:avLst/>
              <a:gdLst/>
              <a:ahLst/>
              <a:cxnLst/>
              <a:rect l="l" t="t" r="r" b="b"/>
              <a:pathLst>
                <a:path w="4837" h="501" extrusionOk="0">
                  <a:moveTo>
                    <a:pt x="434" y="1"/>
                  </a:moveTo>
                  <a:cubicBezTo>
                    <a:pt x="200" y="1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70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70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6075313" y="3443907"/>
              <a:ext cx="126826" cy="13136"/>
            </a:xfrm>
            <a:custGeom>
              <a:avLst/>
              <a:gdLst/>
              <a:ahLst/>
              <a:cxnLst/>
              <a:rect l="l" t="t" r="r" b="b"/>
              <a:pathLst>
                <a:path w="4837" h="501" extrusionOk="0">
                  <a:moveTo>
                    <a:pt x="434" y="0"/>
                  </a:moveTo>
                  <a:cubicBezTo>
                    <a:pt x="200" y="0"/>
                    <a:pt x="0" y="167"/>
                    <a:pt x="0" y="400"/>
                  </a:cubicBezTo>
                  <a:lnTo>
                    <a:pt x="0" y="500"/>
                  </a:lnTo>
                  <a:cubicBezTo>
                    <a:pt x="0" y="267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70" y="67"/>
                    <a:pt x="4837" y="267"/>
                    <a:pt x="4837" y="500"/>
                  </a:cubicBezTo>
                  <a:lnTo>
                    <a:pt x="4837" y="400"/>
                  </a:lnTo>
                  <a:cubicBezTo>
                    <a:pt x="4837" y="167"/>
                    <a:pt x="4670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6247604" y="30511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6247604" y="3288213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1"/>
                  </a:moveTo>
                  <a:cubicBezTo>
                    <a:pt x="201" y="1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1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6247604" y="3144764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201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6247604" y="3443907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0"/>
                  </a:moveTo>
                  <a:cubicBezTo>
                    <a:pt x="201" y="0"/>
                    <a:pt x="0" y="167"/>
                    <a:pt x="0" y="400"/>
                  </a:cubicBezTo>
                  <a:lnTo>
                    <a:pt x="0" y="500"/>
                  </a:lnTo>
                  <a:cubicBezTo>
                    <a:pt x="0" y="267"/>
                    <a:pt x="201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7"/>
                    <a:pt x="4837" y="500"/>
                  </a:cubicBezTo>
                  <a:lnTo>
                    <a:pt x="4837" y="400"/>
                  </a:lnTo>
                  <a:cubicBezTo>
                    <a:pt x="4837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6407650" y="3975673"/>
              <a:ext cx="649889" cy="380478"/>
            </a:xfrm>
            <a:custGeom>
              <a:avLst/>
              <a:gdLst/>
              <a:ahLst/>
              <a:cxnLst/>
              <a:rect l="l" t="t" r="r" b="b"/>
              <a:pathLst>
                <a:path w="24786" h="14511" extrusionOk="0">
                  <a:moveTo>
                    <a:pt x="2002" y="0"/>
                  </a:moveTo>
                  <a:cubicBezTo>
                    <a:pt x="901" y="0"/>
                    <a:pt x="1" y="901"/>
                    <a:pt x="1" y="2002"/>
                  </a:cubicBezTo>
                  <a:lnTo>
                    <a:pt x="1" y="12509"/>
                  </a:lnTo>
                  <a:cubicBezTo>
                    <a:pt x="1" y="13610"/>
                    <a:pt x="901" y="14511"/>
                    <a:pt x="2002" y="14511"/>
                  </a:cubicBezTo>
                  <a:lnTo>
                    <a:pt x="22784" y="14511"/>
                  </a:lnTo>
                  <a:cubicBezTo>
                    <a:pt x="23884" y="14511"/>
                    <a:pt x="24785" y="13610"/>
                    <a:pt x="24785" y="12509"/>
                  </a:cubicBezTo>
                  <a:lnTo>
                    <a:pt x="24785" y="2002"/>
                  </a:lnTo>
                  <a:cubicBezTo>
                    <a:pt x="24785" y="901"/>
                    <a:pt x="23884" y="0"/>
                    <a:pt x="22784" y="0"/>
                  </a:cubicBezTo>
                  <a:close/>
                </a:path>
              </a:pathLst>
            </a:custGeom>
            <a:solidFill>
              <a:srgbClr val="C1B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5731570" y="3051185"/>
              <a:ext cx="2017786" cy="822181"/>
            </a:xfrm>
            <a:custGeom>
              <a:avLst/>
              <a:gdLst/>
              <a:ahLst/>
              <a:cxnLst/>
              <a:rect l="l" t="t" r="r" b="b"/>
              <a:pathLst>
                <a:path w="76956" h="31357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2369"/>
                  </a:lnTo>
                  <a:cubicBezTo>
                    <a:pt x="1" y="2603"/>
                    <a:pt x="201" y="2769"/>
                    <a:pt x="434" y="2769"/>
                  </a:cubicBezTo>
                  <a:lnTo>
                    <a:pt x="4437" y="2769"/>
                  </a:lnTo>
                  <a:cubicBezTo>
                    <a:pt x="4671" y="2769"/>
                    <a:pt x="4837" y="2603"/>
                    <a:pt x="4837" y="2369"/>
                  </a:cubicBezTo>
                  <a:lnTo>
                    <a:pt x="4837" y="434"/>
                  </a:lnTo>
                  <a:cubicBezTo>
                    <a:pt x="4837" y="201"/>
                    <a:pt x="4671" y="1"/>
                    <a:pt x="4437" y="1"/>
                  </a:cubicBezTo>
                  <a:close/>
                  <a:moveTo>
                    <a:pt x="6972" y="1"/>
                  </a:moveTo>
                  <a:cubicBezTo>
                    <a:pt x="6739" y="1"/>
                    <a:pt x="6572" y="201"/>
                    <a:pt x="6572" y="434"/>
                  </a:cubicBezTo>
                  <a:lnTo>
                    <a:pt x="6572" y="2369"/>
                  </a:lnTo>
                  <a:cubicBezTo>
                    <a:pt x="6572" y="2603"/>
                    <a:pt x="6739" y="2769"/>
                    <a:pt x="6972" y="2769"/>
                  </a:cubicBezTo>
                  <a:lnTo>
                    <a:pt x="10975" y="2769"/>
                  </a:lnTo>
                  <a:cubicBezTo>
                    <a:pt x="11209" y="2769"/>
                    <a:pt x="11409" y="2603"/>
                    <a:pt x="11409" y="2369"/>
                  </a:cubicBezTo>
                  <a:lnTo>
                    <a:pt x="11409" y="434"/>
                  </a:lnTo>
                  <a:cubicBezTo>
                    <a:pt x="11409" y="201"/>
                    <a:pt x="11209" y="1"/>
                    <a:pt x="10975" y="1"/>
                  </a:cubicBezTo>
                  <a:close/>
                  <a:moveTo>
                    <a:pt x="13544" y="1"/>
                  </a:moveTo>
                  <a:cubicBezTo>
                    <a:pt x="13310" y="1"/>
                    <a:pt x="13110" y="201"/>
                    <a:pt x="13110" y="434"/>
                  </a:cubicBezTo>
                  <a:lnTo>
                    <a:pt x="13110" y="2369"/>
                  </a:lnTo>
                  <a:cubicBezTo>
                    <a:pt x="13110" y="2603"/>
                    <a:pt x="13310" y="2769"/>
                    <a:pt x="13544" y="2769"/>
                  </a:cubicBezTo>
                  <a:lnTo>
                    <a:pt x="17547" y="2769"/>
                  </a:lnTo>
                  <a:cubicBezTo>
                    <a:pt x="17780" y="2769"/>
                    <a:pt x="17947" y="2603"/>
                    <a:pt x="17947" y="2369"/>
                  </a:cubicBezTo>
                  <a:lnTo>
                    <a:pt x="17947" y="434"/>
                  </a:lnTo>
                  <a:cubicBezTo>
                    <a:pt x="17947" y="201"/>
                    <a:pt x="17780" y="1"/>
                    <a:pt x="17547" y="1"/>
                  </a:cubicBezTo>
                  <a:close/>
                  <a:moveTo>
                    <a:pt x="20082" y="1"/>
                  </a:moveTo>
                  <a:cubicBezTo>
                    <a:pt x="19882" y="1"/>
                    <a:pt x="19681" y="201"/>
                    <a:pt x="19681" y="434"/>
                  </a:cubicBezTo>
                  <a:lnTo>
                    <a:pt x="19681" y="2369"/>
                  </a:lnTo>
                  <a:cubicBezTo>
                    <a:pt x="19681" y="2603"/>
                    <a:pt x="19882" y="2769"/>
                    <a:pt x="20082" y="2769"/>
                  </a:cubicBezTo>
                  <a:lnTo>
                    <a:pt x="24085" y="2769"/>
                  </a:lnTo>
                  <a:cubicBezTo>
                    <a:pt x="24318" y="2769"/>
                    <a:pt x="24518" y="2603"/>
                    <a:pt x="24518" y="2369"/>
                  </a:cubicBezTo>
                  <a:lnTo>
                    <a:pt x="24518" y="434"/>
                  </a:lnTo>
                  <a:cubicBezTo>
                    <a:pt x="24518" y="201"/>
                    <a:pt x="24318" y="1"/>
                    <a:pt x="24085" y="1"/>
                  </a:cubicBezTo>
                  <a:close/>
                  <a:moveTo>
                    <a:pt x="26653" y="1"/>
                  </a:moveTo>
                  <a:cubicBezTo>
                    <a:pt x="26420" y="1"/>
                    <a:pt x="26253" y="201"/>
                    <a:pt x="26253" y="434"/>
                  </a:cubicBezTo>
                  <a:lnTo>
                    <a:pt x="26253" y="2369"/>
                  </a:lnTo>
                  <a:cubicBezTo>
                    <a:pt x="26253" y="2603"/>
                    <a:pt x="26420" y="2769"/>
                    <a:pt x="26653" y="2769"/>
                  </a:cubicBezTo>
                  <a:lnTo>
                    <a:pt x="30656" y="2769"/>
                  </a:lnTo>
                  <a:cubicBezTo>
                    <a:pt x="30889" y="2769"/>
                    <a:pt x="31056" y="2603"/>
                    <a:pt x="31056" y="2369"/>
                  </a:cubicBezTo>
                  <a:lnTo>
                    <a:pt x="31056" y="434"/>
                  </a:lnTo>
                  <a:cubicBezTo>
                    <a:pt x="31056" y="201"/>
                    <a:pt x="30889" y="1"/>
                    <a:pt x="30656" y="1"/>
                  </a:cubicBezTo>
                  <a:close/>
                  <a:moveTo>
                    <a:pt x="33224" y="1"/>
                  </a:moveTo>
                  <a:cubicBezTo>
                    <a:pt x="32991" y="1"/>
                    <a:pt x="32791" y="201"/>
                    <a:pt x="32791" y="434"/>
                  </a:cubicBezTo>
                  <a:lnTo>
                    <a:pt x="32791" y="2369"/>
                  </a:lnTo>
                  <a:cubicBezTo>
                    <a:pt x="32791" y="2603"/>
                    <a:pt x="32991" y="2769"/>
                    <a:pt x="33224" y="2769"/>
                  </a:cubicBezTo>
                  <a:lnTo>
                    <a:pt x="37194" y="2769"/>
                  </a:lnTo>
                  <a:cubicBezTo>
                    <a:pt x="37427" y="2769"/>
                    <a:pt x="37628" y="2603"/>
                    <a:pt x="37628" y="2369"/>
                  </a:cubicBezTo>
                  <a:lnTo>
                    <a:pt x="37628" y="434"/>
                  </a:lnTo>
                  <a:cubicBezTo>
                    <a:pt x="37628" y="201"/>
                    <a:pt x="37427" y="1"/>
                    <a:pt x="37194" y="1"/>
                  </a:cubicBezTo>
                  <a:close/>
                  <a:moveTo>
                    <a:pt x="39762" y="1"/>
                  </a:moveTo>
                  <a:cubicBezTo>
                    <a:pt x="39529" y="1"/>
                    <a:pt x="39329" y="201"/>
                    <a:pt x="39329" y="434"/>
                  </a:cubicBezTo>
                  <a:lnTo>
                    <a:pt x="39329" y="2369"/>
                  </a:lnTo>
                  <a:cubicBezTo>
                    <a:pt x="39362" y="2603"/>
                    <a:pt x="39529" y="2769"/>
                    <a:pt x="39762" y="2769"/>
                  </a:cubicBezTo>
                  <a:lnTo>
                    <a:pt x="43765" y="2769"/>
                  </a:lnTo>
                  <a:cubicBezTo>
                    <a:pt x="43999" y="2769"/>
                    <a:pt x="44166" y="2603"/>
                    <a:pt x="44166" y="2369"/>
                  </a:cubicBezTo>
                  <a:lnTo>
                    <a:pt x="44166" y="434"/>
                  </a:lnTo>
                  <a:cubicBezTo>
                    <a:pt x="44166" y="201"/>
                    <a:pt x="43999" y="1"/>
                    <a:pt x="43765" y="1"/>
                  </a:cubicBezTo>
                  <a:close/>
                  <a:moveTo>
                    <a:pt x="46334" y="1"/>
                  </a:moveTo>
                  <a:cubicBezTo>
                    <a:pt x="46100" y="1"/>
                    <a:pt x="45900" y="201"/>
                    <a:pt x="45900" y="434"/>
                  </a:cubicBezTo>
                  <a:lnTo>
                    <a:pt x="45900" y="2369"/>
                  </a:lnTo>
                  <a:cubicBezTo>
                    <a:pt x="45900" y="2603"/>
                    <a:pt x="46100" y="2769"/>
                    <a:pt x="46334" y="2769"/>
                  </a:cubicBezTo>
                  <a:lnTo>
                    <a:pt x="50337" y="2769"/>
                  </a:lnTo>
                  <a:cubicBezTo>
                    <a:pt x="50537" y="2769"/>
                    <a:pt x="50737" y="2603"/>
                    <a:pt x="50737" y="2369"/>
                  </a:cubicBezTo>
                  <a:lnTo>
                    <a:pt x="50737" y="434"/>
                  </a:lnTo>
                  <a:cubicBezTo>
                    <a:pt x="50737" y="201"/>
                    <a:pt x="50537" y="1"/>
                    <a:pt x="50337" y="1"/>
                  </a:cubicBezTo>
                  <a:close/>
                  <a:moveTo>
                    <a:pt x="52872" y="1"/>
                  </a:moveTo>
                  <a:cubicBezTo>
                    <a:pt x="52638" y="1"/>
                    <a:pt x="52471" y="201"/>
                    <a:pt x="52471" y="434"/>
                  </a:cubicBezTo>
                  <a:lnTo>
                    <a:pt x="52471" y="2369"/>
                  </a:lnTo>
                  <a:cubicBezTo>
                    <a:pt x="52471" y="2603"/>
                    <a:pt x="52638" y="2769"/>
                    <a:pt x="52872" y="2769"/>
                  </a:cubicBezTo>
                  <a:lnTo>
                    <a:pt x="56875" y="2769"/>
                  </a:lnTo>
                  <a:cubicBezTo>
                    <a:pt x="57108" y="2769"/>
                    <a:pt x="57308" y="2603"/>
                    <a:pt x="57308" y="2369"/>
                  </a:cubicBezTo>
                  <a:lnTo>
                    <a:pt x="57308" y="434"/>
                  </a:lnTo>
                  <a:cubicBezTo>
                    <a:pt x="57308" y="201"/>
                    <a:pt x="57108" y="1"/>
                    <a:pt x="56875" y="1"/>
                  </a:cubicBezTo>
                  <a:close/>
                  <a:moveTo>
                    <a:pt x="59443" y="1"/>
                  </a:moveTo>
                  <a:cubicBezTo>
                    <a:pt x="59210" y="1"/>
                    <a:pt x="59009" y="201"/>
                    <a:pt x="59009" y="434"/>
                  </a:cubicBezTo>
                  <a:lnTo>
                    <a:pt x="59009" y="2369"/>
                  </a:lnTo>
                  <a:cubicBezTo>
                    <a:pt x="59009" y="2603"/>
                    <a:pt x="59210" y="2769"/>
                    <a:pt x="59443" y="2769"/>
                  </a:cubicBezTo>
                  <a:lnTo>
                    <a:pt x="63446" y="2769"/>
                  </a:lnTo>
                  <a:cubicBezTo>
                    <a:pt x="63646" y="2769"/>
                    <a:pt x="63846" y="2603"/>
                    <a:pt x="63846" y="2369"/>
                  </a:cubicBezTo>
                  <a:lnTo>
                    <a:pt x="63846" y="434"/>
                  </a:lnTo>
                  <a:cubicBezTo>
                    <a:pt x="63846" y="201"/>
                    <a:pt x="63646" y="1"/>
                    <a:pt x="63446" y="1"/>
                  </a:cubicBezTo>
                  <a:close/>
                  <a:moveTo>
                    <a:pt x="65981" y="1"/>
                  </a:moveTo>
                  <a:cubicBezTo>
                    <a:pt x="65748" y="1"/>
                    <a:pt x="65581" y="201"/>
                    <a:pt x="65581" y="434"/>
                  </a:cubicBezTo>
                  <a:lnTo>
                    <a:pt x="65581" y="2369"/>
                  </a:lnTo>
                  <a:cubicBezTo>
                    <a:pt x="65581" y="2603"/>
                    <a:pt x="65748" y="2769"/>
                    <a:pt x="65981" y="2769"/>
                  </a:cubicBezTo>
                  <a:lnTo>
                    <a:pt x="69984" y="2769"/>
                  </a:lnTo>
                  <a:cubicBezTo>
                    <a:pt x="70217" y="2769"/>
                    <a:pt x="70418" y="2603"/>
                    <a:pt x="70418" y="2369"/>
                  </a:cubicBezTo>
                  <a:lnTo>
                    <a:pt x="70418" y="434"/>
                  </a:lnTo>
                  <a:cubicBezTo>
                    <a:pt x="70418" y="201"/>
                    <a:pt x="70217" y="1"/>
                    <a:pt x="69984" y="1"/>
                  </a:cubicBezTo>
                  <a:close/>
                  <a:moveTo>
                    <a:pt x="72552" y="1"/>
                  </a:moveTo>
                  <a:cubicBezTo>
                    <a:pt x="72319" y="1"/>
                    <a:pt x="72119" y="201"/>
                    <a:pt x="72119" y="434"/>
                  </a:cubicBezTo>
                  <a:lnTo>
                    <a:pt x="72119" y="2369"/>
                  </a:lnTo>
                  <a:cubicBezTo>
                    <a:pt x="72119" y="2603"/>
                    <a:pt x="72319" y="2769"/>
                    <a:pt x="72552" y="2769"/>
                  </a:cubicBezTo>
                  <a:lnTo>
                    <a:pt x="76555" y="2769"/>
                  </a:lnTo>
                  <a:cubicBezTo>
                    <a:pt x="76789" y="2769"/>
                    <a:pt x="76956" y="2603"/>
                    <a:pt x="76956" y="2369"/>
                  </a:cubicBezTo>
                  <a:lnTo>
                    <a:pt x="76956" y="434"/>
                  </a:lnTo>
                  <a:cubicBezTo>
                    <a:pt x="76956" y="201"/>
                    <a:pt x="76789" y="1"/>
                    <a:pt x="76555" y="1"/>
                  </a:cubicBezTo>
                  <a:close/>
                  <a:moveTo>
                    <a:pt x="434" y="3570"/>
                  </a:moveTo>
                  <a:cubicBezTo>
                    <a:pt x="201" y="3570"/>
                    <a:pt x="1" y="3770"/>
                    <a:pt x="1" y="4004"/>
                  </a:cubicBezTo>
                  <a:lnTo>
                    <a:pt x="1" y="7673"/>
                  </a:lnTo>
                  <a:cubicBezTo>
                    <a:pt x="1" y="7906"/>
                    <a:pt x="201" y="8073"/>
                    <a:pt x="434" y="8073"/>
                  </a:cubicBezTo>
                  <a:lnTo>
                    <a:pt x="4437" y="8073"/>
                  </a:lnTo>
                  <a:cubicBezTo>
                    <a:pt x="4671" y="8073"/>
                    <a:pt x="4837" y="7906"/>
                    <a:pt x="4837" y="7673"/>
                  </a:cubicBezTo>
                  <a:lnTo>
                    <a:pt x="4837" y="4004"/>
                  </a:lnTo>
                  <a:cubicBezTo>
                    <a:pt x="4837" y="3770"/>
                    <a:pt x="4671" y="3570"/>
                    <a:pt x="4437" y="3570"/>
                  </a:cubicBezTo>
                  <a:close/>
                  <a:moveTo>
                    <a:pt x="6972" y="3570"/>
                  </a:moveTo>
                  <a:cubicBezTo>
                    <a:pt x="6739" y="3570"/>
                    <a:pt x="6572" y="3770"/>
                    <a:pt x="6572" y="4004"/>
                  </a:cubicBezTo>
                  <a:lnTo>
                    <a:pt x="6572" y="7673"/>
                  </a:lnTo>
                  <a:cubicBezTo>
                    <a:pt x="6572" y="7906"/>
                    <a:pt x="6739" y="8073"/>
                    <a:pt x="6972" y="8073"/>
                  </a:cubicBezTo>
                  <a:lnTo>
                    <a:pt x="10975" y="8073"/>
                  </a:lnTo>
                  <a:cubicBezTo>
                    <a:pt x="11209" y="8073"/>
                    <a:pt x="11409" y="7906"/>
                    <a:pt x="11409" y="7673"/>
                  </a:cubicBezTo>
                  <a:lnTo>
                    <a:pt x="11409" y="4004"/>
                  </a:lnTo>
                  <a:cubicBezTo>
                    <a:pt x="11409" y="3770"/>
                    <a:pt x="11209" y="3570"/>
                    <a:pt x="10975" y="3570"/>
                  </a:cubicBezTo>
                  <a:close/>
                  <a:moveTo>
                    <a:pt x="13544" y="3570"/>
                  </a:moveTo>
                  <a:cubicBezTo>
                    <a:pt x="13310" y="3570"/>
                    <a:pt x="13110" y="3770"/>
                    <a:pt x="13110" y="4004"/>
                  </a:cubicBezTo>
                  <a:lnTo>
                    <a:pt x="13110" y="7673"/>
                  </a:lnTo>
                  <a:cubicBezTo>
                    <a:pt x="13110" y="7906"/>
                    <a:pt x="13310" y="8073"/>
                    <a:pt x="13544" y="8073"/>
                  </a:cubicBezTo>
                  <a:lnTo>
                    <a:pt x="17547" y="8073"/>
                  </a:lnTo>
                  <a:cubicBezTo>
                    <a:pt x="17780" y="8073"/>
                    <a:pt x="17947" y="7906"/>
                    <a:pt x="17947" y="7673"/>
                  </a:cubicBezTo>
                  <a:lnTo>
                    <a:pt x="17947" y="4004"/>
                  </a:lnTo>
                  <a:cubicBezTo>
                    <a:pt x="17947" y="3770"/>
                    <a:pt x="17780" y="3570"/>
                    <a:pt x="17547" y="3570"/>
                  </a:cubicBezTo>
                  <a:close/>
                  <a:moveTo>
                    <a:pt x="20082" y="3570"/>
                  </a:moveTo>
                  <a:cubicBezTo>
                    <a:pt x="19882" y="3570"/>
                    <a:pt x="19681" y="3770"/>
                    <a:pt x="19681" y="4004"/>
                  </a:cubicBezTo>
                  <a:lnTo>
                    <a:pt x="19681" y="7673"/>
                  </a:lnTo>
                  <a:cubicBezTo>
                    <a:pt x="19681" y="7906"/>
                    <a:pt x="19882" y="8073"/>
                    <a:pt x="20082" y="8073"/>
                  </a:cubicBezTo>
                  <a:lnTo>
                    <a:pt x="24085" y="8073"/>
                  </a:lnTo>
                  <a:cubicBezTo>
                    <a:pt x="24318" y="8073"/>
                    <a:pt x="24518" y="7906"/>
                    <a:pt x="24518" y="7673"/>
                  </a:cubicBezTo>
                  <a:lnTo>
                    <a:pt x="24518" y="4004"/>
                  </a:lnTo>
                  <a:cubicBezTo>
                    <a:pt x="24518" y="3770"/>
                    <a:pt x="24318" y="3570"/>
                    <a:pt x="24085" y="3570"/>
                  </a:cubicBezTo>
                  <a:close/>
                  <a:moveTo>
                    <a:pt x="26653" y="3570"/>
                  </a:moveTo>
                  <a:cubicBezTo>
                    <a:pt x="26420" y="3570"/>
                    <a:pt x="26253" y="3770"/>
                    <a:pt x="26253" y="4004"/>
                  </a:cubicBezTo>
                  <a:lnTo>
                    <a:pt x="26253" y="7673"/>
                  </a:lnTo>
                  <a:cubicBezTo>
                    <a:pt x="26253" y="7906"/>
                    <a:pt x="26420" y="8073"/>
                    <a:pt x="26653" y="8073"/>
                  </a:cubicBezTo>
                  <a:lnTo>
                    <a:pt x="30656" y="8073"/>
                  </a:lnTo>
                  <a:cubicBezTo>
                    <a:pt x="30889" y="8073"/>
                    <a:pt x="31056" y="7906"/>
                    <a:pt x="31056" y="7673"/>
                  </a:cubicBezTo>
                  <a:lnTo>
                    <a:pt x="31056" y="4004"/>
                  </a:lnTo>
                  <a:cubicBezTo>
                    <a:pt x="31056" y="3770"/>
                    <a:pt x="30889" y="3570"/>
                    <a:pt x="30656" y="3570"/>
                  </a:cubicBezTo>
                  <a:close/>
                  <a:moveTo>
                    <a:pt x="33224" y="3570"/>
                  </a:moveTo>
                  <a:cubicBezTo>
                    <a:pt x="32991" y="3570"/>
                    <a:pt x="32791" y="3770"/>
                    <a:pt x="32791" y="4004"/>
                  </a:cubicBezTo>
                  <a:lnTo>
                    <a:pt x="32791" y="7673"/>
                  </a:lnTo>
                  <a:cubicBezTo>
                    <a:pt x="32791" y="7906"/>
                    <a:pt x="32991" y="8073"/>
                    <a:pt x="33224" y="8073"/>
                  </a:cubicBezTo>
                  <a:lnTo>
                    <a:pt x="37194" y="8073"/>
                  </a:lnTo>
                  <a:cubicBezTo>
                    <a:pt x="37427" y="8073"/>
                    <a:pt x="37628" y="7906"/>
                    <a:pt x="37628" y="7673"/>
                  </a:cubicBezTo>
                  <a:lnTo>
                    <a:pt x="37628" y="4004"/>
                  </a:lnTo>
                  <a:cubicBezTo>
                    <a:pt x="37628" y="3770"/>
                    <a:pt x="37427" y="3570"/>
                    <a:pt x="37194" y="3570"/>
                  </a:cubicBezTo>
                  <a:close/>
                  <a:moveTo>
                    <a:pt x="39762" y="3570"/>
                  </a:moveTo>
                  <a:cubicBezTo>
                    <a:pt x="39529" y="3570"/>
                    <a:pt x="39329" y="3770"/>
                    <a:pt x="39329" y="4004"/>
                  </a:cubicBezTo>
                  <a:lnTo>
                    <a:pt x="39329" y="7673"/>
                  </a:lnTo>
                  <a:cubicBezTo>
                    <a:pt x="39362" y="7906"/>
                    <a:pt x="39529" y="8073"/>
                    <a:pt x="39762" y="8073"/>
                  </a:cubicBezTo>
                  <a:lnTo>
                    <a:pt x="43765" y="8073"/>
                  </a:lnTo>
                  <a:cubicBezTo>
                    <a:pt x="43999" y="8073"/>
                    <a:pt x="44166" y="7906"/>
                    <a:pt x="44166" y="7673"/>
                  </a:cubicBezTo>
                  <a:lnTo>
                    <a:pt x="44166" y="4004"/>
                  </a:lnTo>
                  <a:cubicBezTo>
                    <a:pt x="44166" y="3770"/>
                    <a:pt x="43999" y="3570"/>
                    <a:pt x="43765" y="3570"/>
                  </a:cubicBezTo>
                  <a:close/>
                  <a:moveTo>
                    <a:pt x="46334" y="3570"/>
                  </a:moveTo>
                  <a:cubicBezTo>
                    <a:pt x="46100" y="3570"/>
                    <a:pt x="45900" y="3770"/>
                    <a:pt x="45900" y="4004"/>
                  </a:cubicBezTo>
                  <a:lnTo>
                    <a:pt x="45900" y="7673"/>
                  </a:lnTo>
                  <a:cubicBezTo>
                    <a:pt x="45900" y="7906"/>
                    <a:pt x="46100" y="8073"/>
                    <a:pt x="46334" y="8073"/>
                  </a:cubicBezTo>
                  <a:lnTo>
                    <a:pt x="50337" y="8073"/>
                  </a:lnTo>
                  <a:cubicBezTo>
                    <a:pt x="50537" y="8073"/>
                    <a:pt x="50737" y="7906"/>
                    <a:pt x="50737" y="7673"/>
                  </a:cubicBezTo>
                  <a:lnTo>
                    <a:pt x="50737" y="4004"/>
                  </a:lnTo>
                  <a:cubicBezTo>
                    <a:pt x="50737" y="3770"/>
                    <a:pt x="50537" y="3570"/>
                    <a:pt x="50337" y="3570"/>
                  </a:cubicBezTo>
                  <a:close/>
                  <a:moveTo>
                    <a:pt x="52872" y="3570"/>
                  </a:moveTo>
                  <a:cubicBezTo>
                    <a:pt x="52638" y="3570"/>
                    <a:pt x="52471" y="3770"/>
                    <a:pt x="52471" y="4004"/>
                  </a:cubicBezTo>
                  <a:lnTo>
                    <a:pt x="52471" y="7673"/>
                  </a:lnTo>
                  <a:cubicBezTo>
                    <a:pt x="52471" y="7906"/>
                    <a:pt x="52638" y="8073"/>
                    <a:pt x="52872" y="8073"/>
                  </a:cubicBezTo>
                  <a:lnTo>
                    <a:pt x="56875" y="8073"/>
                  </a:lnTo>
                  <a:cubicBezTo>
                    <a:pt x="57108" y="8073"/>
                    <a:pt x="57308" y="7906"/>
                    <a:pt x="57308" y="7673"/>
                  </a:cubicBezTo>
                  <a:lnTo>
                    <a:pt x="57308" y="4004"/>
                  </a:lnTo>
                  <a:cubicBezTo>
                    <a:pt x="57308" y="3770"/>
                    <a:pt x="57108" y="3570"/>
                    <a:pt x="56875" y="3570"/>
                  </a:cubicBezTo>
                  <a:close/>
                  <a:moveTo>
                    <a:pt x="59443" y="3570"/>
                  </a:moveTo>
                  <a:cubicBezTo>
                    <a:pt x="59210" y="3570"/>
                    <a:pt x="59009" y="3770"/>
                    <a:pt x="59009" y="4004"/>
                  </a:cubicBezTo>
                  <a:lnTo>
                    <a:pt x="59009" y="7673"/>
                  </a:lnTo>
                  <a:cubicBezTo>
                    <a:pt x="59009" y="7906"/>
                    <a:pt x="59210" y="8073"/>
                    <a:pt x="59443" y="8073"/>
                  </a:cubicBezTo>
                  <a:lnTo>
                    <a:pt x="63446" y="8073"/>
                  </a:lnTo>
                  <a:cubicBezTo>
                    <a:pt x="63646" y="8073"/>
                    <a:pt x="63846" y="7906"/>
                    <a:pt x="63846" y="7673"/>
                  </a:cubicBezTo>
                  <a:lnTo>
                    <a:pt x="63846" y="4004"/>
                  </a:lnTo>
                  <a:cubicBezTo>
                    <a:pt x="63846" y="3770"/>
                    <a:pt x="63646" y="3570"/>
                    <a:pt x="63446" y="3570"/>
                  </a:cubicBezTo>
                  <a:close/>
                  <a:moveTo>
                    <a:pt x="65981" y="3570"/>
                  </a:moveTo>
                  <a:cubicBezTo>
                    <a:pt x="65748" y="3570"/>
                    <a:pt x="65581" y="3770"/>
                    <a:pt x="65581" y="4004"/>
                  </a:cubicBezTo>
                  <a:lnTo>
                    <a:pt x="65581" y="7673"/>
                  </a:lnTo>
                  <a:cubicBezTo>
                    <a:pt x="65581" y="7906"/>
                    <a:pt x="65748" y="8073"/>
                    <a:pt x="65981" y="8073"/>
                  </a:cubicBezTo>
                  <a:lnTo>
                    <a:pt x="76555" y="8073"/>
                  </a:lnTo>
                  <a:cubicBezTo>
                    <a:pt x="76789" y="8073"/>
                    <a:pt x="76956" y="7906"/>
                    <a:pt x="76956" y="7673"/>
                  </a:cubicBezTo>
                  <a:lnTo>
                    <a:pt x="76956" y="4004"/>
                  </a:lnTo>
                  <a:cubicBezTo>
                    <a:pt x="76956" y="3770"/>
                    <a:pt x="76789" y="3570"/>
                    <a:pt x="76555" y="3570"/>
                  </a:cubicBezTo>
                  <a:close/>
                  <a:moveTo>
                    <a:pt x="434" y="9041"/>
                  </a:moveTo>
                  <a:cubicBezTo>
                    <a:pt x="201" y="9041"/>
                    <a:pt x="1" y="9207"/>
                    <a:pt x="1" y="9441"/>
                  </a:cubicBezTo>
                  <a:lnTo>
                    <a:pt x="1" y="13110"/>
                  </a:lnTo>
                  <a:cubicBezTo>
                    <a:pt x="1" y="13344"/>
                    <a:pt x="201" y="13544"/>
                    <a:pt x="434" y="13544"/>
                  </a:cubicBezTo>
                  <a:lnTo>
                    <a:pt x="10975" y="13544"/>
                  </a:lnTo>
                  <a:cubicBezTo>
                    <a:pt x="11209" y="13544"/>
                    <a:pt x="11409" y="13344"/>
                    <a:pt x="11409" y="13110"/>
                  </a:cubicBezTo>
                  <a:lnTo>
                    <a:pt x="11409" y="9441"/>
                  </a:lnTo>
                  <a:cubicBezTo>
                    <a:pt x="11409" y="9207"/>
                    <a:pt x="11209" y="9041"/>
                    <a:pt x="10975" y="9041"/>
                  </a:cubicBezTo>
                  <a:close/>
                  <a:moveTo>
                    <a:pt x="13544" y="9041"/>
                  </a:moveTo>
                  <a:cubicBezTo>
                    <a:pt x="13310" y="9041"/>
                    <a:pt x="13110" y="9207"/>
                    <a:pt x="13110" y="9441"/>
                  </a:cubicBezTo>
                  <a:lnTo>
                    <a:pt x="13110" y="13110"/>
                  </a:lnTo>
                  <a:cubicBezTo>
                    <a:pt x="13110" y="13344"/>
                    <a:pt x="13310" y="13544"/>
                    <a:pt x="13544" y="13544"/>
                  </a:cubicBezTo>
                  <a:lnTo>
                    <a:pt x="17547" y="13544"/>
                  </a:lnTo>
                  <a:cubicBezTo>
                    <a:pt x="17780" y="13544"/>
                    <a:pt x="17947" y="13344"/>
                    <a:pt x="17947" y="13110"/>
                  </a:cubicBezTo>
                  <a:lnTo>
                    <a:pt x="17947" y="9441"/>
                  </a:lnTo>
                  <a:cubicBezTo>
                    <a:pt x="17947" y="9207"/>
                    <a:pt x="17780" y="9041"/>
                    <a:pt x="17547" y="9041"/>
                  </a:cubicBezTo>
                  <a:close/>
                  <a:moveTo>
                    <a:pt x="20082" y="9041"/>
                  </a:moveTo>
                  <a:cubicBezTo>
                    <a:pt x="19882" y="9041"/>
                    <a:pt x="19681" y="9207"/>
                    <a:pt x="19681" y="9441"/>
                  </a:cubicBezTo>
                  <a:lnTo>
                    <a:pt x="19681" y="13110"/>
                  </a:lnTo>
                  <a:cubicBezTo>
                    <a:pt x="19681" y="13344"/>
                    <a:pt x="19882" y="13544"/>
                    <a:pt x="20082" y="13544"/>
                  </a:cubicBezTo>
                  <a:lnTo>
                    <a:pt x="24085" y="13544"/>
                  </a:lnTo>
                  <a:cubicBezTo>
                    <a:pt x="24318" y="13544"/>
                    <a:pt x="24518" y="13344"/>
                    <a:pt x="24518" y="13110"/>
                  </a:cubicBezTo>
                  <a:lnTo>
                    <a:pt x="24518" y="9441"/>
                  </a:lnTo>
                  <a:cubicBezTo>
                    <a:pt x="24518" y="9207"/>
                    <a:pt x="24318" y="9041"/>
                    <a:pt x="24085" y="9041"/>
                  </a:cubicBezTo>
                  <a:close/>
                  <a:moveTo>
                    <a:pt x="26653" y="9041"/>
                  </a:moveTo>
                  <a:cubicBezTo>
                    <a:pt x="26420" y="9041"/>
                    <a:pt x="26253" y="9207"/>
                    <a:pt x="26253" y="9441"/>
                  </a:cubicBezTo>
                  <a:lnTo>
                    <a:pt x="26253" y="13110"/>
                  </a:lnTo>
                  <a:cubicBezTo>
                    <a:pt x="26253" y="13344"/>
                    <a:pt x="26420" y="13544"/>
                    <a:pt x="26653" y="13544"/>
                  </a:cubicBezTo>
                  <a:lnTo>
                    <a:pt x="30656" y="13544"/>
                  </a:lnTo>
                  <a:cubicBezTo>
                    <a:pt x="30889" y="13544"/>
                    <a:pt x="31056" y="13344"/>
                    <a:pt x="31056" y="13110"/>
                  </a:cubicBezTo>
                  <a:lnTo>
                    <a:pt x="31056" y="9441"/>
                  </a:lnTo>
                  <a:cubicBezTo>
                    <a:pt x="31056" y="9207"/>
                    <a:pt x="30889" y="9041"/>
                    <a:pt x="30656" y="9041"/>
                  </a:cubicBezTo>
                  <a:close/>
                  <a:moveTo>
                    <a:pt x="33224" y="9041"/>
                  </a:moveTo>
                  <a:cubicBezTo>
                    <a:pt x="32991" y="9041"/>
                    <a:pt x="32791" y="9207"/>
                    <a:pt x="32791" y="9441"/>
                  </a:cubicBezTo>
                  <a:lnTo>
                    <a:pt x="32791" y="13110"/>
                  </a:lnTo>
                  <a:cubicBezTo>
                    <a:pt x="32791" y="13344"/>
                    <a:pt x="32991" y="13544"/>
                    <a:pt x="33224" y="13544"/>
                  </a:cubicBezTo>
                  <a:lnTo>
                    <a:pt x="37194" y="13544"/>
                  </a:lnTo>
                  <a:cubicBezTo>
                    <a:pt x="37427" y="13544"/>
                    <a:pt x="37628" y="13344"/>
                    <a:pt x="37628" y="13110"/>
                  </a:cubicBezTo>
                  <a:lnTo>
                    <a:pt x="37628" y="9441"/>
                  </a:lnTo>
                  <a:cubicBezTo>
                    <a:pt x="37628" y="9207"/>
                    <a:pt x="37427" y="9041"/>
                    <a:pt x="37194" y="9041"/>
                  </a:cubicBezTo>
                  <a:close/>
                  <a:moveTo>
                    <a:pt x="39762" y="9041"/>
                  </a:moveTo>
                  <a:cubicBezTo>
                    <a:pt x="39529" y="9041"/>
                    <a:pt x="39329" y="9207"/>
                    <a:pt x="39329" y="9441"/>
                  </a:cubicBezTo>
                  <a:lnTo>
                    <a:pt x="39329" y="13110"/>
                  </a:lnTo>
                  <a:cubicBezTo>
                    <a:pt x="39362" y="13344"/>
                    <a:pt x="39529" y="13544"/>
                    <a:pt x="39762" y="13544"/>
                  </a:cubicBezTo>
                  <a:lnTo>
                    <a:pt x="43765" y="13544"/>
                  </a:lnTo>
                  <a:cubicBezTo>
                    <a:pt x="43999" y="13544"/>
                    <a:pt x="44166" y="13344"/>
                    <a:pt x="44166" y="13110"/>
                  </a:cubicBezTo>
                  <a:lnTo>
                    <a:pt x="44166" y="9441"/>
                  </a:lnTo>
                  <a:cubicBezTo>
                    <a:pt x="44166" y="9207"/>
                    <a:pt x="43999" y="9041"/>
                    <a:pt x="43765" y="9041"/>
                  </a:cubicBezTo>
                  <a:close/>
                  <a:moveTo>
                    <a:pt x="46334" y="9041"/>
                  </a:moveTo>
                  <a:cubicBezTo>
                    <a:pt x="46100" y="9041"/>
                    <a:pt x="45900" y="9207"/>
                    <a:pt x="45900" y="9441"/>
                  </a:cubicBezTo>
                  <a:lnTo>
                    <a:pt x="45900" y="13110"/>
                  </a:lnTo>
                  <a:cubicBezTo>
                    <a:pt x="45900" y="13344"/>
                    <a:pt x="46100" y="13544"/>
                    <a:pt x="46334" y="13544"/>
                  </a:cubicBezTo>
                  <a:lnTo>
                    <a:pt x="50337" y="13544"/>
                  </a:lnTo>
                  <a:cubicBezTo>
                    <a:pt x="50537" y="13544"/>
                    <a:pt x="50737" y="13344"/>
                    <a:pt x="50737" y="13110"/>
                  </a:cubicBezTo>
                  <a:lnTo>
                    <a:pt x="50737" y="9441"/>
                  </a:lnTo>
                  <a:cubicBezTo>
                    <a:pt x="50737" y="9207"/>
                    <a:pt x="50537" y="9041"/>
                    <a:pt x="50337" y="9041"/>
                  </a:cubicBezTo>
                  <a:close/>
                  <a:moveTo>
                    <a:pt x="52872" y="9041"/>
                  </a:moveTo>
                  <a:cubicBezTo>
                    <a:pt x="52638" y="9041"/>
                    <a:pt x="52471" y="9207"/>
                    <a:pt x="52471" y="9441"/>
                  </a:cubicBezTo>
                  <a:lnTo>
                    <a:pt x="52471" y="13110"/>
                  </a:lnTo>
                  <a:cubicBezTo>
                    <a:pt x="52471" y="13344"/>
                    <a:pt x="52638" y="13544"/>
                    <a:pt x="52872" y="13544"/>
                  </a:cubicBezTo>
                  <a:lnTo>
                    <a:pt x="56875" y="13544"/>
                  </a:lnTo>
                  <a:cubicBezTo>
                    <a:pt x="57108" y="13544"/>
                    <a:pt x="57308" y="13344"/>
                    <a:pt x="57308" y="13110"/>
                  </a:cubicBezTo>
                  <a:lnTo>
                    <a:pt x="57308" y="9441"/>
                  </a:lnTo>
                  <a:cubicBezTo>
                    <a:pt x="57308" y="9207"/>
                    <a:pt x="57108" y="9041"/>
                    <a:pt x="56875" y="9041"/>
                  </a:cubicBezTo>
                  <a:close/>
                  <a:moveTo>
                    <a:pt x="59443" y="9041"/>
                  </a:moveTo>
                  <a:cubicBezTo>
                    <a:pt x="59210" y="9041"/>
                    <a:pt x="59009" y="9207"/>
                    <a:pt x="59009" y="9441"/>
                  </a:cubicBezTo>
                  <a:lnTo>
                    <a:pt x="59009" y="13110"/>
                  </a:lnTo>
                  <a:cubicBezTo>
                    <a:pt x="59009" y="13344"/>
                    <a:pt x="59210" y="13544"/>
                    <a:pt x="59443" y="13544"/>
                  </a:cubicBezTo>
                  <a:lnTo>
                    <a:pt x="63446" y="13544"/>
                  </a:lnTo>
                  <a:cubicBezTo>
                    <a:pt x="63646" y="13544"/>
                    <a:pt x="63846" y="13344"/>
                    <a:pt x="63846" y="13110"/>
                  </a:cubicBezTo>
                  <a:lnTo>
                    <a:pt x="63846" y="9441"/>
                  </a:lnTo>
                  <a:cubicBezTo>
                    <a:pt x="63846" y="9207"/>
                    <a:pt x="63646" y="9041"/>
                    <a:pt x="63446" y="9041"/>
                  </a:cubicBezTo>
                  <a:close/>
                  <a:moveTo>
                    <a:pt x="434" y="14978"/>
                  </a:moveTo>
                  <a:cubicBezTo>
                    <a:pt x="201" y="14978"/>
                    <a:pt x="1" y="15145"/>
                    <a:pt x="1" y="15378"/>
                  </a:cubicBezTo>
                  <a:lnTo>
                    <a:pt x="1" y="19048"/>
                  </a:lnTo>
                  <a:cubicBezTo>
                    <a:pt x="1" y="19281"/>
                    <a:pt x="201" y="19481"/>
                    <a:pt x="434" y="19481"/>
                  </a:cubicBezTo>
                  <a:lnTo>
                    <a:pt x="4437" y="19481"/>
                  </a:lnTo>
                  <a:cubicBezTo>
                    <a:pt x="4671" y="19481"/>
                    <a:pt x="4837" y="19281"/>
                    <a:pt x="4837" y="19048"/>
                  </a:cubicBezTo>
                  <a:lnTo>
                    <a:pt x="4837" y="15378"/>
                  </a:lnTo>
                  <a:cubicBezTo>
                    <a:pt x="4837" y="15145"/>
                    <a:pt x="4671" y="14978"/>
                    <a:pt x="4437" y="14978"/>
                  </a:cubicBezTo>
                  <a:close/>
                  <a:moveTo>
                    <a:pt x="6972" y="14978"/>
                  </a:moveTo>
                  <a:cubicBezTo>
                    <a:pt x="6739" y="14978"/>
                    <a:pt x="6572" y="15145"/>
                    <a:pt x="6572" y="15378"/>
                  </a:cubicBezTo>
                  <a:lnTo>
                    <a:pt x="6572" y="19048"/>
                  </a:lnTo>
                  <a:cubicBezTo>
                    <a:pt x="6572" y="19281"/>
                    <a:pt x="6739" y="19481"/>
                    <a:pt x="6972" y="19481"/>
                  </a:cubicBezTo>
                  <a:lnTo>
                    <a:pt x="10975" y="19481"/>
                  </a:lnTo>
                  <a:cubicBezTo>
                    <a:pt x="11209" y="19481"/>
                    <a:pt x="11409" y="19281"/>
                    <a:pt x="11409" y="19048"/>
                  </a:cubicBezTo>
                  <a:lnTo>
                    <a:pt x="11409" y="15378"/>
                  </a:lnTo>
                  <a:cubicBezTo>
                    <a:pt x="11409" y="15145"/>
                    <a:pt x="11209" y="14978"/>
                    <a:pt x="10975" y="14978"/>
                  </a:cubicBezTo>
                  <a:close/>
                  <a:moveTo>
                    <a:pt x="13544" y="14978"/>
                  </a:moveTo>
                  <a:cubicBezTo>
                    <a:pt x="13310" y="14978"/>
                    <a:pt x="13110" y="15145"/>
                    <a:pt x="13110" y="15378"/>
                  </a:cubicBezTo>
                  <a:lnTo>
                    <a:pt x="13110" y="19048"/>
                  </a:lnTo>
                  <a:cubicBezTo>
                    <a:pt x="13110" y="19281"/>
                    <a:pt x="13310" y="19481"/>
                    <a:pt x="13544" y="19481"/>
                  </a:cubicBezTo>
                  <a:lnTo>
                    <a:pt x="17547" y="19481"/>
                  </a:lnTo>
                  <a:cubicBezTo>
                    <a:pt x="17780" y="19481"/>
                    <a:pt x="17947" y="19281"/>
                    <a:pt x="17947" y="19048"/>
                  </a:cubicBezTo>
                  <a:lnTo>
                    <a:pt x="17947" y="15378"/>
                  </a:lnTo>
                  <a:cubicBezTo>
                    <a:pt x="17947" y="15145"/>
                    <a:pt x="17780" y="14978"/>
                    <a:pt x="17547" y="14978"/>
                  </a:cubicBezTo>
                  <a:close/>
                  <a:moveTo>
                    <a:pt x="20082" y="14978"/>
                  </a:moveTo>
                  <a:cubicBezTo>
                    <a:pt x="19882" y="14978"/>
                    <a:pt x="19681" y="15145"/>
                    <a:pt x="19681" y="15378"/>
                  </a:cubicBezTo>
                  <a:lnTo>
                    <a:pt x="19681" y="19048"/>
                  </a:lnTo>
                  <a:cubicBezTo>
                    <a:pt x="19681" y="19281"/>
                    <a:pt x="19882" y="19481"/>
                    <a:pt x="20082" y="19481"/>
                  </a:cubicBezTo>
                  <a:lnTo>
                    <a:pt x="24085" y="19481"/>
                  </a:lnTo>
                  <a:cubicBezTo>
                    <a:pt x="24318" y="19481"/>
                    <a:pt x="24518" y="19281"/>
                    <a:pt x="24518" y="19048"/>
                  </a:cubicBezTo>
                  <a:lnTo>
                    <a:pt x="24518" y="15378"/>
                  </a:lnTo>
                  <a:cubicBezTo>
                    <a:pt x="24518" y="15145"/>
                    <a:pt x="24318" y="14978"/>
                    <a:pt x="24085" y="14978"/>
                  </a:cubicBezTo>
                  <a:close/>
                  <a:moveTo>
                    <a:pt x="26653" y="14978"/>
                  </a:moveTo>
                  <a:cubicBezTo>
                    <a:pt x="26420" y="14978"/>
                    <a:pt x="26253" y="15145"/>
                    <a:pt x="26253" y="15378"/>
                  </a:cubicBezTo>
                  <a:lnTo>
                    <a:pt x="26253" y="19048"/>
                  </a:lnTo>
                  <a:cubicBezTo>
                    <a:pt x="26253" y="19281"/>
                    <a:pt x="26420" y="19481"/>
                    <a:pt x="26653" y="19481"/>
                  </a:cubicBezTo>
                  <a:lnTo>
                    <a:pt x="30656" y="19481"/>
                  </a:lnTo>
                  <a:cubicBezTo>
                    <a:pt x="30889" y="19481"/>
                    <a:pt x="31056" y="19281"/>
                    <a:pt x="31056" y="19048"/>
                  </a:cubicBezTo>
                  <a:lnTo>
                    <a:pt x="31056" y="15378"/>
                  </a:lnTo>
                  <a:cubicBezTo>
                    <a:pt x="31056" y="15145"/>
                    <a:pt x="30889" y="14978"/>
                    <a:pt x="30656" y="14978"/>
                  </a:cubicBezTo>
                  <a:close/>
                  <a:moveTo>
                    <a:pt x="33224" y="14978"/>
                  </a:moveTo>
                  <a:cubicBezTo>
                    <a:pt x="32991" y="14978"/>
                    <a:pt x="32791" y="15145"/>
                    <a:pt x="32791" y="15378"/>
                  </a:cubicBezTo>
                  <a:lnTo>
                    <a:pt x="32791" y="19048"/>
                  </a:lnTo>
                  <a:cubicBezTo>
                    <a:pt x="32791" y="19281"/>
                    <a:pt x="32991" y="19481"/>
                    <a:pt x="33224" y="19481"/>
                  </a:cubicBezTo>
                  <a:lnTo>
                    <a:pt x="37194" y="19481"/>
                  </a:lnTo>
                  <a:cubicBezTo>
                    <a:pt x="37427" y="19481"/>
                    <a:pt x="37628" y="19281"/>
                    <a:pt x="37628" y="19048"/>
                  </a:cubicBezTo>
                  <a:lnTo>
                    <a:pt x="37628" y="15378"/>
                  </a:lnTo>
                  <a:cubicBezTo>
                    <a:pt x="37628" y="15145"/>
                    <a:pt x="37427" y="14978"/>
                    <a:pt x="37194" y="14978"/>
                  </a:cubicBezTo>
                  <a:close/>
                  <a:moveTo>
                    <a:pt x="39762" y="14978"/>
                  </a:moveTo>
                  <a:cubicBezTo>
                    <a:pt x="39529" y="14978"/>
                    <a:pt x="39329" y="15145"/>
                    <a:pt x="39329" y="15378"/>
                  </a:cubicBezTo>
                  <a:lnTo>
                    <a:pt x="39329" y="19048"/>
                  </a:lnTo>
                  <a:cubicBezTo>
                    <a:pt x="39362" y="19281"/>
                    <a:pt x="39529" y="19481"/>
                    <a:pt x="39762" y="19481"/>
                  </a:cubicBezTo>
                  <a:lnTo>
                    <a:pt x="43765" y="19481"/>
                  </a:lnTo>
                  <a:cubicBezTo>
                    <a:pt x="43999" y="19481"/>
                    <a:pt x="44166" y="19281"/>
                    <a:pt x="44166" y="19048"/>
                  </a:cubicBezTo>
                  <a:lnTo>
                    <a:pt x="44166" y="15378"/>
                  </a:lnTo>
                  <a:cubicBezTo>
                    <a:pt x="44166" y="15145"/>
                    <a:pt x="43999" y="14978"/>
                    <a:pt x="43765" y="14978"/>
                  </a:cubicBezTo>
                  <a:close/>
                  <a:moveTo>
                    <a:pt x="46334" y="14978"/>
                  </a:moveTo>
                  <a:cubicBezTo>
                    <a:pt x="46100" y="14978"/>
                    <a:pt x="45900" y="15145"/>
                    <a:pt x="45900" y="15378"/>
                  </a:cubicBezTo>
                  <a:lnTo>
                    <a:pt x="45900" y="19048"/>
                  </a:lnTo>
                  <a:cubicBezTo>
                    <a:pt x="45900" y="19281"/>
                    <a:pt x="46100" y="19481"/>
                    <a:pt x="46334" y="19481"/>
                  </a:cubicBezTo>
                  <a:lnTo>
                    <a:pt x="50337" y="19481"/>
                  </a:lnTo>
                  <a:cubicBezTo>
                    <a:pt x="50537" y="19481"/>
                    <a:pt x="50737" y="19281"/>
                    <a:pt x="50737" y="19048"/>
                  </a:cubicBezTo>
                  <a:lnTo>
                    <a:pt x="50737" y="15378"/>
                  </a:lnTo>
                  <a:cubicBezTo>
                    <a:pt x="50737" y="15145"/>
                    <a:pt x="50537" y="14978"/>
                    <a:pt x="50337" y="14978"/>
                  </a:cubicBezTo>
                  <a:close/>
                  <a:moveTo>
                    <a:pt x="52872" y="14978"/>
                  </a:moveTo>
                  <a:cubicBezTo>
                    <a:pt x="52638" y="14978"/>
                    <a:pt x="52471" y="15145"/>
                    <a:pt x="52471" y="15378"/>
                  </a:cubicBezTo>
                  <a:lnTo>
                    <a:pt x="52471" y="19048"/>
                  </a:lnTo>
                  <a:cubicBezTo>
                    <a:pt x="52471" y="19281"/>
                    <a:pt x="52638" y="19481"/>
                    <a:pt x="52872" y="19481"/>
                  </a:cubicBezTo>
                  <a:lnTo>
                    <a:pt x="56875" y="19481"/>
                  </a:lnTo>
                  <a:cubicBezTo>
                    <a:pt x="57108" y="19481"/>
                    <a:pt x="57308" y="19281"/>
                    <a:pt x="57308" y="19048"/>
                  </a:cubicBezTo>
                  <a:lnTo>
                    <a:pt x="57308" y="15378"/>
                  </a:lnTo>
                  <a:cubicBezTo>
                    <a:pt x="57308" y="15145"/>
                    <a:pt x="57108" y="14978"/>
                    <a:pt x="56875" y="14978"/>
                  </a:cubicBezTo>
                  <a:close/>
                  <a:moveTo>
                    <a:pt x="59443" y="14978"/>
                  </a:moveTo>
                  <a:cubicBezTo>
                    <a:pt x="59210" y="14978"/>
                    <a:pt x="59009" y="15145"/>
                    <a:pt x="59009" y="15378"/>
                  </a:cubicBezTo>
                  <a:lnTo>
                    <a:pt x="59009" y="19048"/>
                  </a:lnTo>
                  <a:cubicBezTo>
                    <a:pt x="59009" y="19281"/>
                    <a:pt x="59210" y="19481"/>
                    <a:pt x="59443" y="19481"/>
                  </a:cubicBezTo>
                  <a:lnTo>
                    <a:pt x="63446" y="19481"/>
                  </a:lnTo>
                  <a:cubicBezTo>
                    <a:pt x="63646" y="19481"/>
                    <a:pt x="63846" y="19281"/>
                    <a:pt x="63846" y="19048"/>
                  </a:cubicBezTo>
                  <a:lnTo>
                    <a:pt x="63846" y="15378"/>
                  </a:lnTo>
                  <a:cubicBezTo>
                    <a:pt x="63846" y="15145"/>
                    <a:pt x="63646" y="14978"/>
                    <a:pt x="63446" y="14978"/>
                  </a:cubicBezTo>
                  <a:close/>
                  <a:moveTo>
                    <a:pt x="65981" y="14978"/>
                  </a:moveTo>
                  <a:cubicBezTo>
                    <a:pt x="65748" y="14978"/>
                    <a:pt x="65581" y="15145"/>
                    <a:pt x="65581" y="15378"/>
                  </a:cubicBezTo>
                  <a:lnTo>
                    <a:pt x="65581" y="19048"/>
                  </a:lnTo>
                  <a:cubicBezTo>
                    <a:pt x="65581" y="19281"/>
                    <a:pt x="65748" y="19481"/>
                    <a:pt x="65981" y="19481"/>
                  </a:cubicBezTo>
                  <a:lnTo>
                    <a:pt x="69984" y="19481"/>
                  </a:lnTo>
                  <a:cubicBezTo>
                    <a:pt x="70217" y="19481"/>
                    <a:pt x="70418" y="19281"/>
                    <a:pt x="70418" y="19048"/>
                  </a:cubicBezTo>
                  <a:lnTo>
                    <a:pt x="70418" y="15378"/>
                  </a:lnTo>
                  <a:cubicBezTo>
                    <a:pt x="70418" y="15145"/>
                    <a:pt x="70217" y="14978"/>
                    <a:pt x="69984" y="14978"/>
                  </a:cubicBezTo>
                  <a:close/>
                  <a:moveTo>
                    <a:pt x="65981" y="9041"/>
                  </a:moveTo>
                  <a:cubicBezTo>
                    <a:pt x="65748" y="9041"/>
                    <a:pt x="65581" y="9207"/>
                    <a:pt x="65581" y="9441"/>
                  </a:cubicBezTo>
                  <a:lnTo>
                    <a:pt x="65581" y="13110"/>
                  </a:lnTo>
                  <a:cubicBezTo>
                    <a:pt x="65581" y="13344"/>
                    <a:pt x="65748" y="13544"/>
                    <a:pt x="65981" y="13544"/>
                  </a:cubicBezTo>
                  <a:lnTo>
                    <a:pt x="71719" y="13544"/>
                  </a:lnTo>
                  <a:cubicBezTo>
                    <a:pt x="71952" y="13544"/>
                    <a:pt x="72119" y="13744"/>
                    <a:pt x="72119" y="13944"/>
                  </a:cubicBezTo>
                  <a:lnTo>
                    <a:pt x="72119" y="19048"/>
                  </a:lnTo>
                  <a:cubicBezTo>
                    <a:pt x="72119" y="19281"/>
                    <a:pt x="72319" y="19481"/>
                    <a:pt x="72552" y="19481"/>
                  </a:cubicBezTo>
                  <a:lnTo>
                    <a:pt x="76555" y="19481"/>
                  </a:lnTo>
                  <a:cubicBezTo>
                    <a:pt x="76789" y="19481"/>
                    <a:pt x="76956" y="19281"/>
                    <a:pt x="76956" y="19048"/>
                  </a:cubicBezTo>
                  <a:lnTo>
                    <a:pt x="76956" y="9441"/>
                  </a:lnTo>
                  <a:cubicBezTo>
                    <a:pt x="76956" y="9207"/>
                    <a:pt x="76789" y="9041"/>
                    <a:pt x="76555" y="9041"/>
                  </a:cubicBezTo>
                  <a:close/>
                  <a:moveTo>
                    <a:pt x="434" y="20916"/>
                  </a:moveTo>
                  <a:cubicBezTo>
                    <a:pt x="201" y="20916"/>
                    <a:pt x="1" y="21083"/>
                    <a:pt x="1" y="21316"/>
                  </a:cubicBezTo>
                  <a:lnTo>
                    <a:pt x="1" y="24985"/>
                  </a:lnTo>
                  <a:cubicBezTo>
                    <a:pt x="1" y="25219"/>
                    <a:pt x="201" y="25419"/>
                    <a:pt x="434" y="25419"/>
                  </a:cubicBezTo>
                  <a:lnTo>
                    <a:pt x="4437" y="25419"/>
                  </a:lnTo>
                  <a:cubicBezTo>
                    <a:pt x="4671" y="25419"/>
                    <a:pt x="4837" y="25219"/>
                    <a:pt x="4837" y="24985"/>
                  </a:cubicBezTo>
                  <a:lnTo>
                    <a:pt x="4837" y="21316"/>
                  </a:lnTo>
                  <a:cubicBezTo>
                    <a:pt x="4837" y="21083"/>
                    <a:pt x="4671" y="20916"/>
                    <a:pt x="4437" y="20916"/>
                  </a:cubicBezTo>
                  <a:close/>
                  <a:moveTo>
                    <a:pt x="6972" y="20916"/>
                  </a:moveTo>
                  <a:cubicBezTo>
                    <a:pt x="6739" y="20916"/>
                    <a:pt x="6572" y="21083"/>
                    <a:pt x="6572" y="21316"/>
                  </a:cubicBezTo>
                  <a:lnTo>
                    <a:pt x="6572" y="24985"/>
                  </a:lnTo>
                  <a:cubicBezTo>
                    <a:pt x="6572" y="25219"/>
                    <a:pt x="6739" y="25419"/>
                    <a:pt x="6972" y="25419"/>
                  </a:cubicBezTo>
                  <a:lnTo>
                    <a:pt x="10975" y="25419"/>
                  </a:lnTo>
                  <a:cubicBezTo>
                    <a:pt x="11209" y="25419"/>
                    <a:pt x="11409" y="25219"/>
                    <a:pt x="11409" y="24985"/>
                  </a:cubicBezTo>
                  <a:lnTo>
                    <a:pt x="11409" y="21316"/>
                  </a:lnTo>
                  <a:cubicBezTo>
                    <a:pt x="11409" y="21083"/>
                    <a:pt x="11209" y="20916"/>
                    <a:pt x="10975" y="20916"/>
                  </a:cubicBezTo>
                  <a:close/>
                  <a:moveTo>
                    <a:pt x="13544" y="20916"/>
                  </a:moveTo>
                  <a:cubicBezTo>
                    <a:pt x="13310" y="20916"/>
                    <a:pt x="13110" y="21083"/>
                    <a:pt x="13110" y="21316"/>
                  </a:cubicBezTo>
                  <a:lnTo>
                    <a:pt x="13110" y="24985"/>
                  </a:lnTo>
                  <a:cubicBezTo>
                    <a:pt x="13110" y="25219"/>
                    <a:pt x="13310" y="25419"/>
                    <a:pt x="13544" y="25419"/>
                  </a:cubicBezTo>
                  <a:lnTo>
                    <a:pt x="17547" y="25419"/>
                  </a:lnTo>
                  <a:cubicBezTo>
                    <a:pt x="17780" y="25419"/>
                    <a:pt x="17947" y="25219"/>
                    <a:pt x="17947" y="24985"/>
                  </a:cubicBezTo>
                  <a:lnTo>
                    <a:pt x="17947" y="21316"/>
                  </a:lnTo>
                  <a:cubicBezTo>
                    <a:pt x="17947" y="21083"/>
                    <a:pt x="17780" y="20916"/>
                    <a:pt x="17547" y="20916"/>
                  </a:cubicBezTo>
                  <a:close/>
                  <a:moveTo>
                    <a:pt x="20082" y="20916"/>
                  </a:moveTo>
                  <a:cubicBezTo>
                    <a:pt x="19882" y="20916"/>
                    <a:pt x="19681" y="21083"/>
                    <a:pt x="19681" y="21316"/>
                  </a:cubicBezTo>
                  <a:lnTo>
                    <a:pt x="19681" y="24985"/>
                  </a:lnTo>
                  <a:cubicBezTo>
                    <a:pt x="19681" y="25219"/>
                    <a:pt x="19882" y="25419"/>
                    <a:pt x="20082" y="25419"/>
                  </a:cubicBezTo>
                  <a:lnTo>
                    <a:pt x="24085" y="25419"/>
                  </a:lnTo>
                  <a:cubicBezTo>
                    <a:pt x="24318" y="25419"/>
                    <a:pt x="24518" y="25219"/>
                    <a:pt x="24518" y="24985"/>
                  </a:cubicBezTo>
                  <a:lnTo>
                    <a:pt x="24518" y="21316"/>
                  </a:lnTo>
                  <a:cubicBezTo>
                    <a:pt x="24518" y="21083"/>
                    <a:pt x="24318" y="20916"/>
                    <a:pt x="24085" y="20916"/>
                  </a:cubicBezTo>
                  <a:close/>
                  <a:moveTo>
                    <a:pt x="26653" y="20916"/>
                  </a:moveTo>
                  <a:cubicBezTo>
                    <a:pt x="26420" y="20916"/>
                    <a:pt x="26253" y="21083"/>
                    <a:pt x="26253" y="21316"/>
                  </a:cubicBezTo>
                  <a:lnTo>
                    <a:pt x="26253" y="24985"/>
                  </a:lnTo>
                  <a:cubicBezTo>
                    <a:pt x="26253" y="25219"/>
                    <a:pt x="26420" y="25419"/>
                    <a:pt x="26653" y="25419"/>
                  </a:cubicBezTo>
                  <a:lnTo>
                    <a:pt x="30656" y="25419"/>
                  </a:lnTo>
                  <a:cubicBezTo>
                    <a:pt x="30889" y="25419"/>
                    <a:pt x="31056" y="25219"/>
                    <a:pt x="31056" y="24985"/>
                  </a:cubicBezTo>
                  <a:lnTo>
                    <a:pt x="31056" y="21316"/>
                  </a:lnTo>
                  <a:cubicBezTo>
                    <a:pt x="31056" y="21083"/>
                    <a:pt x="30889" y="20916"/>
                    <a:pt x="30656" y="20916"/>
                  </a:cubicBezTo>
                  <a:close/>
                  <a:moveTo>
                    <a:pt x="33224" y="20916"/>
                  </a:moveTo>
                  <a:cubicBezTo>
                    <a:pt x="32991" y="20916"/>
                    <a:pt x="32791" y="21083"/>
                    <a:pt x="32791" y="21316"/>
                  </a:cubicBezTo>
                  <a:lnTo>
                    <a:pt x="32791" y="24985"/>
                  </a:lnTo>
                  <a:cubicBezTo>
                    <a:pt x="32791" y="25219"/>
                    <a:pt x="32991" y="25419"/>
                    <a:pt x="33224" y="25419"/>
                  </a:cubicBezTo>
                  <a:lnTo>
                    <a:pt x="37194" y="25419"/>
                  </a:lnTo>
                  <a:cubicBezTo>
                    <a:pt x="37427" y="25419"/>
                    <a:pt x="37628" y="25219"/>
                    <a:pt x="37628" y="24985"/>
                  </a:cubicBezTo>
                  <a:lnTo>
                    <a:pt x="37628" y="21316"/>
                  </a:lnTo>
                  <a:cubicBezTo>
                    <a:pt x="37628" y="21083"/>
                    <a:pt x="37427" y="20916"/>
                    <a:pt x="37194" y="20916"/>
                  </a:cubicBezTo>
                  <a:close/>
                  <a:moveTo>
                    <a:pt x="39762" y="20916"/>
                  </a:moveTo>
                  <a:cubicBezTo>
                    <a:pt x="39529" y="20916"/>
                    <a:pt x="39329" y="21083"/>
                    <a:pt x="39329" y="21316"/>
                  </a:cubicBezTo>
                  <a:lnTo>
                    <a:pt x="39329" y="24985"/>
                  </a:lnTo>
                  <a:cubicBezTo>
                    <a:pt x="39362" y="25219"/>
                    <a:pt x="39529" y="25419"/>
                    <a:pt x="39762" y="25419"/>
                  </a:cubicBezTo>
                  <a:lnTo>
                    <a:pt x="43765" y="25419"/>
                  </a:lnTo>
                  <a:cubicBezTo>
                    <a:pt x="43999" y="25419"/>
                    <a:pt x="44166" y="25219"/>
                    <a:pt x="44166" y="24985"/>
                  </a:cubicBezTo>
                  <a:lnTo>
                    <a:pt x="44166" y="21316"/>
                  </a:lnTo>
                  <a:cubicBezTo>
                    <a:pt x="44166" y="21083"/>
                    <a:pt x="43999" y="20916"/>
                    <a:pt x="43765" y="20916"/>
                  </a:cubicBezTo>
                  <a:close/>
                  <a:moveTo>
                    <a:pt x="46334" y="20916"/>
                  </a:moveTo>
                  <a:cubicBezTo>
                    <a:pt x="46100" y="20916"/>
                    <a:pt x="45900" y="21083"/>
                    <a:pt x="45900" y="21316"/>
                  </a:cubicBezTo>
                  <a:lnTo>
                    <a:pt x="45900" y="24985"/>
                  </a:lnTo>
                  <a:cubicBezTo>
                    <a:pt x="45900" y="25219"/>
                    <a:pt x="46100" y="25419"/>
                    <a:pt x="46334" y="25419"/>
                  </a:cubicBezTo>
                  <a:lnTo>
                    <a:pt x="50337" y="25419"/>
                  </a:lnTo>
                  <a:cubicBezTo>
                    <a:pt x="50537" y="25419"/>
                    <a:pt x="50737" y="25219"/>
                    <a:pt x="50737" y="24985"/>
                  </a:cubicBezTo>
                  <a:lnTo>
                    <a:pt x="50737" y="21316"/>
                  </a:lnTo>
                  <a:cubicBezTo>
                    <a:pt x="50737" y="21083"/>
                    <a:pt x="50537" y="20916"/>
                    <a:pt x="50337" y="20916"/>
                  </a:cubicBezTo>
                  <a:close/>
                  <a:moveTo>
                    <a:pt x="52872" y="20916"/>
                  </a:moveTo>
                  <a:cubicBezTo>
                    <a:pt x="52638" y="20916"/>
                    <a:pt x="52471" y="21083"/>
                    <a:pt x="52471" y="21316"/>
                  </a:cubicBezTo>
                  <a:lnTo>
                    <a:pt x="52471" y="24985"/>
                  </a:lnTo>
                  <a:cubicBezTo>
                    <a:pt x="52471" y="25219"/>
                    <a:pt x="52638" y="25419"/>
                    <a:pt x="52872" y="25419"/>
                  </a:cubicBezTo>
                  <a:lnTo>
                    <a:pt x="56875" y="25419"/>
                  </a:lnTo>
                  <a:cubicBezTo>
                    <a:pt x="57108" y="25419"/>
                    <a:pt x="57308" y="25219"/>
                    <a:pt x="57308" y="24985"/>
                  </a:cubicBezTo>
                  <a:lnTo>
                    <a:pt x="57308" y="21316"/>
                  </a:lnTo>
                  <a:cubicBezTo>
                    <a:pt x="57308" y="21083"/>
                    <a:pt x="57108" y="20916"/>
                    <a:pt x="56875" y="20916"/>
                  </a:cubicBezTo>
                  <a:close/>
                  <a:moveTo>
                    <a:pt x="59443" y="20916"/>
                  </a:moveTo>
                  <a:cubicBezTo>
                    <a:pt x="59210" y="20916"/>
                    <a:pt x="59009" y="21083"/>
                    <a:pt x="59009" y="21316"/>
                  </a:cubicBezTo>
                  <a:lnTo>
                    <a:pt x="59009" y="24985"/>
                  </a:lnTo>
                  <a:cubicBezTo>
                    <a:pt x="59009" y="25219"/>
                    <a:pt x="59210" y="25419"/>
                    <a:pt x="59443" y="25419"/>
                  </a:cubicBezTo>
                  <a:lnTo>
                    <a:pt x="63446" y="25419"/>
                  </a:lnTo>
                  <a:cubicBezTo>
                    <a:pt x="63646" y="25419"/>
                    <a:pt x="63846" y="25219"/>
                    <a:pt x="63846" y="24985"/>
                  </a:cubicBezTo>
                  <a:lnTo>
                    <a:pt x="63846" y="21316"/>
                  </a:lnTo>
                  <a:cubicBezTo>
                    <a:pt x="63846" y="21083"/>
                    <a:pt x="63646" y="20916"/>
                    <a:pt x="63446" y="20916"/>
                  </a:cubicBezTo>
                  <a:close/>
                  <a:moveTo>
                    <a:pt x="65981" y="20916"/>
                  </a:moveTo>
                  <a:cubicBezTo>
                    <a:pt x="65748" y="20916"/>
                    <a:pt x="65581" y="21083"/>
                    <a:pt x="65581" y="21316"/>
                  </a:cubicBezTo>
                  <a:lnTo>
                    <a:pt x="65581" y="24985"/>
                  </a:lnTo>
                  <a:cubicBezTo>
                    <a:pt x="65581" y="25219"/>
                    <a:pt x="65748" y="25419"/>
                    <a:pt x="65981" y="25419"/>
                  </a:cubicBezTo>
                  <a:lnTo>
                    <a:pt x="69984" y="25419"/>
                  </a:lnTo>
                  <a:cubicBezTo>
                    <a:pt x="70217" y="25419"/>
                    <a:pt x="70418" y="25219"/>
                    <a:pt x="70418" y="24985"/>
                  </a:cubicBezTo>
                  <a:lnTo>
                    <a:pt x="70418" y="21316"/>
                  </a:lnTo>
                  <a:cubicBezTo>
                    <a:pt x="70418" y="21083"/>
                    <a:pt x="70217" y="20916"/>
                    <a:pt x="69984" y="20916"/>
                  </a:cubicBezTo>
                  <a:close/>
                  <a:moveTo>
                    <a:pt x="72552" y="20916"/>
                  </a:moveTo>
                  <a:cubicBezTo>
                    <a:pt x="72319" y="20916"/>
                    <a:pt x="72119" y="21083"/>
                    <a:pt x="72119" y="21316"/>
                  </a:cubicBezTo>
                  <a:lnTo>
                    <a:pt x="72119" y="24985"/>
                  </a:lnTo>
                  <a:cubicBezTo>
                    <a:pt x="72119" y="25219"/>
                    <a:pt x="72319" y="25419"/>
                    <a:pt x="72552" y="25419"/>
                  </a:cubicBezTo>
                  <a:lnTo>
                    <a:pt x="76555" y="25419"/>
                  </a:lnTo>
                  <a:cubicBezTo>
                    <a:pt x="76789" y="25419"/>
                    <a:pt x="76956" y="25219"/>
                    <a:pt x="76956" y="24985"/>
                  </a:cubicBezTo>
                  <a:lnTo>
                    <a:pt x="76956" y="21316"/>
                  </a:lnTo>
                  <a:cubicBezTo>
                    <a:pt x="76956" y="21083"/>
                    <a:pt x="76789" y="20916"/>
                    <a:pt x="76555" y="20916"/>
                  </a:cubicBezTo>
                  <a:close/>
                  <a:moveTo>
                    <a:pt x="434" y="26853"/>
                  </a:moveTo>
                  <a:cubicBezTo>
                    <a:pt x="201" y="26853"/>
                    <a:pt x="1" y="27020"/>
                    <a:pt x="1" y="27254"/>
                  </a:cubicBezTo>
                  <a:lnTo>
                    <a:pt x="1" y="30923"/>
                  </a:lnTo>
                  <a:cubicBezTo>
                    <a:pt x="1" y="31156"/>
                    <a:pt x="201" y="31357"/>
                    <a:pt x="434" y="31357"/>
                  </a:cubicBezTo>
                  <a:lnTo>
                    <a:pt x="4437" y="31357"/>
                  </a:lnTo>
                  <a:cubicBezTo>
                    <a:pt x="4671" y="31357"/>
                    <a:pt x="4837" y="31156"/>
                    <a:pt x="4837" y="30923"/>
                  </a:cubicBezTo>
                  <a:lnTo>
                    <a:pt x="4837" y="27254"/>
                  </a:lnTo>
                  <a:cubicBezTo>
                    <a:pt x="4837" y="27020"/>
                    <a:pt x="4671" y="26853"/>
                    <a:pt x="4437" y="26853"/>
                  </a:cubicBezTo>
                  <a:close/>
                  <a:moveTo>
                    <a:pt x="6972" y="26853"/>
                  </a:moveTo>
                  <a:cubicBezTo>
                    <a:pt x="6739" y="26853"/>
                    <a:pt x="6572" y="27020"/>
                    <a:pt x="6572" y="27254"/>
                  </a:cubicBezTo>
                  <a:lnTo>
                    <a:pt x="6572" y="30923"/>
                  </a:lnTo>
                  <a:cubicBezTo>
                    <a:pt x="6572" y="31156"/>
                    <a:pt x="6739" y="31357"/>
                    <a:pt x="6972" y="31357"/>
                  </a:cubicBezTo>
                  <a:lnTo>
                    <a:pt x="10975" y="31357"/>
                  </a:lnTo>
                  <a:cubicBezTo>
                    <a:pt x="11209" y="31357"/>
                    <a:pt x="11409" y="31156"/>
                    <a:pt x="11409" y="30923"/>
                  </a:cubicBezTo>
                  <a:lnTo>
                    <a:pt x="11409" y="27254"/>
                  </a:lnTo>
                  <a:cubicBezTo>
                    <a:pt x="11409" y="27020"/>
                    <a:pt x="11209" y="26853"/>
                    <a:pt x="10975" y="26853"/>
                  </a:cubicBezTo>
                  <a:close/>
                  <a:moveTo>
                    <a:pt x="13544" y="26853"/>
                  </a:moveTo>
                  <a:cubicBezTo>
                    <a:pt x="13310" y="26853"/>
                    <a:pt x="13110" y="27020"/>
                    <a:pt x="13110" y="27254"/>
                  </a:cubicBezTo>
                  <a:lnTo>
                    <a:pt x="13110" y="30923"/>
                  </a:lnTo>
                  <a:cubicBezTo>
                    <a:pt x="13110" y="31156"/>
                    <a:pt x="13310" y="31357"/>
                    <a:pt x="13544" y="31357"/>
                  </a:cubicBezTo>
                  <a:lnTo>
                    <a:pt x="17547" y="31357"/>
                  </a:lnTo>
                  <a:cubicBezTo>
                    <a:pt x="17780" y="31357"/>
                    <a:pt x="17947" y="31156"/>
                    <a:pt x="17947" y="30923"/>
                  </a:cubicBezTo>
                  <a:lnTo>
                    <a:pt x="17947" y="27254"/>
                  </a:lnTo>
                  <a:cubicBezTo>
                    <a:pt x="17947" y="27020"/>
                    <a:pt x="17780" y="26853"/>
                    <a:pt x="17547" y="26853"/>
                  </a:cubicBezTo>
                  <a:close/>
                  <a:moveTo>
                    <a:pt x="20082" y="26853"/>
                  </a:moveTo>
                  <a:cubicBezTo>
                    <a:pt x="19882" y="26853"/>
                    <a:pt x="19681" y="27020"/>
                    <a:pt x="19681" y="27254"/>
                  </a:cubicBezTo>
                  <a:lnTo>
                    <a:pt x="19681" y="30923"/>
                  </a:lnTo>
                  <a:cubicBezTo>
                    <a:pt x="19681" y="31156"/>
                    <a:pt x="19882" y="31357"/>
                    <a:pt x="20082" y="31357"/>
                  </a:cubicBezTo>
                  <a:lnTo>
                    <a:pt x="24085" y="31357"/>
                  </a:lnTo>
                  <a:cubicBezTo>
                    <a:pt x="24318" y="31357"/>
                    <a:pt x="24518" y="31156"/>
                    <a:pt x="24518" y="30923"/>
                  </a:cubicBezTo>
                  <a:lnTo>
                    <a:pt x="24518" y="27254"/>
                  </a:lnTo>
                  <a:cubicBezTo>
                    <a:pt x="24518" y="27020"/>
                    <a:pt x="24318" y="26853"/>
                    <a:pt x="24085" y="26853"/>
                  </a:cubicBezTo>
                  <a:close/>
                  <a:moveTo>
                    <a:pt x="26653" y="26853"/>
                  </a:moveTo>
                  <a:cubicBezTo>
                    <a:pt x="26420" y="26853"/>
                    <a:pt x="26253" y="27020"/>
                    <a:pt x="26253" y="27254"/>
                  </a:cubicBezTo>
                  <a:lnTo>
                    <a:pt x="26253" y="30923"/>
                  </a:lnTo>
                  <a:cubicBezTo>
                    <a:pt x="26253" y="31156"/>
                    <a:pt x="26420" y="31357"/>
                    <a:pt x="26653" y="31357"/>
                  </a:cubicBezTo>
                  <a:lnTo>
                    <a:pt x="56875" y="31357"/>
                  </a:lnTo>
                  <a:cubicBezTo>
                    <a:pt x="57108" y="31357"/>
                    <a:pt x="57308" y="31156"/>
                    <a:pt x="57308" y="30923"/>
                  </a:cubicBezTo>
                  <a:lnTo>
                    <a:pt x="57308" y="27254"/>
                  </a:lnTo>
                  <a:cubicBezTo>
                    <a:pt x="57308" y="27020"/>
                    <a:pt x="57108" y="26853"/>
                    <a:pt x="56875" y="26853"/>
                  </a:cubicBezTo>
                  <a:close/>
                  <a:moveTo>
                    <a:pt x="59443" y="26853"/>
                  </a:moveTo>
                  <a:cubicBezTo>
                    <a:pt x="59210" y="26853"/>
                    <a:pt x="59009" y="27020"/>
                    <a:pt x="59009" y="27254"/>
                  </a:cubicBezTo>
                  <a:lnTo>
                    <a:pt x="59009" y="30923"/>
                  </a:lnTo>
                  <a:cubicBezTo>
                    <a:pt x="59009" y="31156"/>
                    <a:pt x="59210" y="31357"/>
                    <a:pt x="59443" y="31357"/>
                  </a:cubicBezTo>
                  <a:lnTo>
                    <a:pt x="63446" y="31357"/>
                  </a:lnTo>
                  <a:cubicBezTo>
                    <a:pt x="63646" y="31357"/>
                    <a:pt x="63846" y="31156"/>
                    <a:pt x="63846" y="30923"/>
                  </a:cubicBezTo>
                  <a:lnTo>
                    <a:pt x="63846" y="27254"/>
                  </a:lnTo>
                  <a:cubicBezTo>
                    <a:pt x="63846" y="27020"/>
                    <a:pt x="63646" y="26853"/>
                    <a:pt x="63446" y="26853"/>
                  </a:cubicBezTo>
                  <a:close/>
                  <a:moveTo>
                    <a:pt x="65981" y="26853"/>
                  </a:moveTo>
                  <a:cubicBezTo>
                    <a:pt x="65748" y="26853"/>
                    <a:pt x="65581" y="27020"/>
                    <a:pt x="65581" y="27254"/>
                  </a:cubicBezTo>
                  <a:lnTo>
                    <a:pt x="65581" y="30923"/>
                  </a:lnTo>
                  <a:cubicBezTo>
                    <a:pt x="65581" y="31156"/>
                    <a:pt x="65748" y="31357"/>
                    <a:pt x="65981" y="31357"/>
                  </a:cubicBezTo>
                  <a:lnTo>
                    <a:pt x="69984" y="31357"/>
                  </a:lnTo>
                  <a:cubicBezTo>
                    <a:pt x="70217" y="31357"/>
                    <a:pt x="70418" y="31156"/>
                    <a:pt x="70418" y="30923"/>
                  </a:cubicBezTo>
                  <a:lnTo>
                    <a:pt x="70418" y="27254"/>
                  </a:lnTo>
                  <a:cubicBezTo>
                    <a:pt x="70418" y="27020"/>
                    <a:pt x="70217" y="26853"/>
                    <a:pt x="69984" y="26853"/>
                  </a:cubicBezTo>
                  <a:close/>
                  <a:moveTo>
                    <a:pt x="72552" y="26853"/>
                  </a:moveTo>
                  <a:cubicBezTo>
                    <a:pt x="72319" y="26853"/>
                    <a:pt x="72119" y="27020"/>
                    <a:pt x="72119" y="27254"/>
                  </a:cubicBezTo>
                  <a:lnTo>
                    <a:pt x="72119" y="30923"/>
                  </a:lnTo>
                  <a:cubicBezTo>
                    <a:pt x="72119" y="31156"/>
                    <a:pt x="72319" y="31357"/>
                    <a:pt x="72552" y="31357"/>
                  </a:cubicBezTo>
                  <a:lnTo>
                    <a:pt x="76555" y="31357"/>
                  </a:lnTo>
                  <a:cubicBezTo>
                    <a:pt x="76789" y="31357"/>
                    <a:pt x="76956" y="31156"/>
                    <a:pt x="76956" y="30923"/>
                  </a:cubicBezTo>
                  <a:lnTo>
                    <a:pt x="76956" y="27254"/>
                  </a:lnTo>
                  <a:cubicBezTo>
                    <a:pt x="76956" y="27020"/>
                    <a:pt x="76789" y="26853"/>
                    <a:pt x="76555" y="26853"/>
                  </a:cubicBez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5731570" y="3144764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5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5731570" y="3755268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71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5731570" y="35995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168"/>
                    <a:pt x="1" y="401"/>
                  </a:cubicBezTo>
                  <a:lnTo>
                    <a:pt x="1" y="501"/>
                  </a:lnTo>
                  <a:cubicBezTo>
                    <a:pt x="1" y="268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5731570" y="3443907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500"/>
                  </a:lnTo>
                  <a:cubicBezTo>
                    <a:pt x="1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7" y="267"/>
                    <a:pt x="4837" y="500"/>
                  </a:cubicBezTo>
                  <a:lnTo>
                    <a:pt x="4837" y="400"/>
                  </a:lnTo>
                  <a:cubicBezTo>
                    <a:pt x="4837" y="167"/>
                    <a:pt x="4671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6935064" y="3599575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34" y="1"/>
                  </a:moveTo>
                  <a:cubicBezTo>
                    <a:pt x="200" y="1"/>
                    <a:pt x="0" y="168"/>
                    <a:pt x="0" y="401"/>
                  </a:cubicBezTo>
                  <a:lnTo>
                    <a:pt x="0" y="501"/>
                  </a:lnTo>
                  <a:cubicBezTo>
                    <a:pt x="0" y="268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6935064" y="3288213"/>
              <a:ext cx="126826" cy="13136"/>
            </a:xfrm>
            <a:custGeom>
              <a:avLst/>
              <a:gdLst/>
              <a:ahLst/>
              <a:cxnLst/>
              <a:rect l="l" t="t" r="r" b="b"/>
              <a:pathLst>
                <a:path w="4837" h="501" extrusionOk="0">
                  <a:moveTo>
                    <a:pt x="434" y="1"/>
                  </a:moveTo>
                  <a:cubicBezTo>
                    <a:pt x="200" y="1"/>
                    <a:pt x="0" y="201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6935064" y="3443907"/>
              <a:ext cx="126826" cy="12271"/>
            </a:xfrm>
            <a:custGeom>
              <a:avLst/>
              <a:gdLst/>
              <a:ahLst/>
              <a:cxnLst/>
              <a:rect l="l" t="t" r="r" b="b"/>
              <a:pathLst>
                <a:path w="4837" h="468" extrusionOk="0">
                  <a:moveTo>
                    <a:pt x="434" y="0"/>
                  </a:moveTo>
                  <a:cubicBezTo>
                    <a:pt x="200" y="0"/>
                    <a:pt x="0" y="167"/>
                    <a:pt x="0" y="400"/>
                  </a:cubicBezTo>
                  <a:lnTo>
                    <a:pt x="0" y="467"/>
                  </a:lnTo>
                  <a:cubicBezTo>
                    <a:pt x="0" y="267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7"/>
                    <a:pt x="4837" y="467"/>
                  </a:cubicBezTo>
                  <a:lnTo>
                    <a:pt x="4837" y="400"/>
                  </a:lnTo>
                  <a:cubicBezTo>
                    <a:pt x="4837" y="167"/>
                    <a:pt x="4637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7451072" y="30511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6935064" y="3144764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34" y="1"/>
                  </a:moveTo>
                  <a:cubicBezTo>
                    <a:pt x="200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268"/>
                    <a:pt x="200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6935064" y="3051185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0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7451072" y="3755268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0"/>
                  </a:moveTo>
                  <a:cubicBezTo>
                    <a:pt x="168" y="0"/>
                    <a:pt x="1" y="167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168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8" y="267"/>
                    <a:pt x="4838" y="501"/>
                  </a:cubicBezTo>
                  <a:lnTo>
                    <a:pt x="4838" y="401"/>
                  </a:lnTo>
                  <a:cubicBezTo>
                    <a:pt x="4838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7278781" y="30511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>
              <a:off x="7278781" y="3288213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1"/>
                  </a:moveTo>
                  <a:cubicBezTo>
                    <a:pt x="201" y="1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7278781" y="3144764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7278781" y="3443907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0"/>
                  </a:moveTo>
                  <a:cubicBezTo>
                    <a:pt x="201" y="0"/>
                    <a:pt x="0" y="167"/>
                    <a:pt x="0" y="400"/>
                  </a:cubicBezTo>
                  <a:lnTo>
                    <a:pt x="0" y="500"/>
                  </a:lnTo>
                  <a:cubicBezTo>
                    <a:pt x="0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7"/>
                    <a:pt x="4837" y="500"/>
                  </a:cubicBezTo>
                  <a:lnTo>
                    <a:pt x="4837" y="400"/>
                  </a:lnTo>
                  <a:cubicBezTo>
                    <a:pt x="4837" y="167"/>
                    <a:pt x="4637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7278781" y="3755268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0"/>
                  </a:moveTo>
                  <a:cubicBezTo>
                    <a:pt x="201" y="0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37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7278781" y="35995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168"/>
                    <a:pt x="0" y="401"/>
                  </a:cubicBezTo>
                  <a:lnTo>
                    <a:pt x="0" y="501"/>
                  </a:lnTo>
                  <a:cubicBezTo>
                    <a:pt x="0" y="268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7622497" y="30511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7451072" y="35995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168"/>
                    <a:pt x="1" y="401"/>
                  </a:cubicBezTo>
                  <a:lnTo>
                    <a:pt x="1" y="501"/>
                  </a:lnTo>
                  <a:cubicBezTo>
                    <a:pt x="1" y="268"/>
                    <a:pt x="168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8" y="268"/>
                    <a:pt x="4838" y="501"/>
                  </a:cubicBezTo>
                  <a:lnTo>
                    <a:pt x="4838" y="401"/>
                  </a:lnTo>
                  <a:cubicBezTo>
                    <a:pt x="4838" y="168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7107355" y="30511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7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167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7451072" y="3288213"/>
              <a:ext cx="298279" cy="13136"/>
            </a:xfrm>
            <a:custGeom>
              <a:avLst/>
              <a:gdLst/>
              <a:ahLst/>
              <a:cxnLst/>
              <a:rect l="l" t="t" r="r" b="b"/>
              <a:pathLst>
                <a:path w="11376" h="501" extrusionOk="0">
                  <a:moveTo>
                    <a:pt x="401" y="1"/>
                  </a:moveTo>
                  <a:cubicBezTo>
                    <a:pt x="168" y="1"/>
                    <a:pt x="1" y="167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168" y="67"/>
                    <a:pt x="401" y="67"/>
                  </a:cubicBezTo>
                  <a:lnTo>
                    <a:pt x="10975" y="67"/>
                  </a:lnTo>
                  <a:cubicBezTo>
                    <a:pt x="11209" y="67"/>
                    <a:pt x="11376" y="267"/>
                    <a:pt x="11376" y="501"/>
                  </a:cubicBezTo>
                  <a:lnTo>
                    <a:pt x="11376" y="401"/>
                  </a:lnTo>
                  <a:cubicBezTo>
                    <a:pt x="11376" y="167"/>
                    <a:pt x="11209" y="1"/>
                    <a:pt x="10975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7451072" y="3144764"/>
              <a:ext cx="298279" cy="13162"/>
            </a:xfrm>
            <a:custGeom>
              <a:avLst/>
              <a:gdLst/>
              <a:ahLst/>
              <a:cxnLst/>
              <a:rect l="l" t="t" r="r" b="b"/>
              <a:pathLst>
                <a:path w="11376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5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10975" y="101"/>
                  </a:lnTo>
                  <a:cubicBezTo>
                    <a:pt x="11209" y="101"/>
                    <a:pt x="11376" y="268"/>
                    <a:pt x="11376" y="501"/>
                  </a:cubicBezTo>
                  <a:lnTo>
                    <a:pt x="11376" y="435"/>
                  </a:lnTo>
                  <a:cubicBezTo>
                    <a:pt x="11376" y="201"/>
                    <a:pt x="11209" y="1"/>
                    <a:pt x="10975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7622497" y="35995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168"/>
                    <a:pt x="1" y="401"/>
                  </a:cubicBezTo>
                  <a:lnTo>
                    <a:pt x="1" y="501"/>
                  </a:lnTo>
                  <a:cubicBezTo>
                    <a:pt x="1" y="268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8" y="268"/>
                    <a:pt x="4838" y="501"/>
                  </a:cubicBezTo>
                  <a:lnTo>
                    <a:pt x="4838" y="401"/>
                  </a:lnTo>
                  <a:cubicBezTo>
                    <a:pt x="4838" y="168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7451072" y="3443907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0"/>
                  </a:moveTo>
                  <a:cubicBezTo>
                    <a:pt x="168" y="0"/>
                    <a:pt x="1" y="167"/>
                    <a:pt x="1" y="400"/>
                  </a:cubicBezTo>
                  <a:lnTo>
                    <a:pt x="1" y="500"/>
                  </a:lnTo>
                  <a:cubicBezTo>
                    <a:pt x="1" y="267"/>
                    <a:pt x="168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8" y="267"/>
                    <a:pt x="4838" y="500"/>
                  </a:cubicBezTo>
                  <a:lnTo>
                    <a:pt x="4838" y="400"/>
                  </a:lnTo>
                  <a:cubicBezTo>
                    <a:pt x="4838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7622497" y="3755268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8" y="267"/>
                    <a:pt x="4838" y="501"/>
                  </a:cubicBezTo>
                  <a:lnTo>
                    <a:pt x="4838" y="401"/>
                  </a:lnTo>
                  <a:cubicBezTo>
                    <a:pt x="4838" y="167"/>
                    <a:pt x="4671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7107355" y="3443907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0"/>
                  </a:moveTo>
                  <a:cubicBezTo>
                    <a:pt x="167" y="0"/>
                    <a:pt x="0" y="167"/>
                    <a:pt x="0" y="400"/>
                  </a:cubicBezTo>
                  <a:lnTo>
                    <a:pt x="0" y="500"/>
                  </a:lnTo>
                  <a:cubicBezTo>
                    <a:pt x="0" y="267"/>
                    <a:pt x="167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7"/>
                    <a:pt x="4837" y="500"/>
                  </a:cubicBezTo>
                  <a:lnTo>
                    <a:pt x="4837" y="400"/>
                  </a:lnTo>
                  <a:cubicBezTo>
                    <a:pt x="4837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7107355" y="35995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7" y="1"/>
                    <a:pt x="0" y="168"/>
                    <a:pt x="0" y="401"/>
                  </a:cubicBezTo>
                  <a:lnTo>
                    <a:pt x="0" y="501"/>
                  </a:lnTo>
                  <a:cubicBezTo>
                    <a:pt x="0" y="268"/>
                    <a:pt x="167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7107355" y="3144764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7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268"/>
                    <a:pt x="167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7107355" y="3288213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1"/>
                  </a:moveTo>
                  <a:cubicBezTo>
                    <a:pt x="167" y="1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167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7778191" y="2856161"/>
              <a:ext cx="111986" cy="114581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7778191" y="2856161"/>
              <a:ext cx="111986" cy="111959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7788679" y="2865784"/>
              <a:ext cx="91875" cy="92714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7788679" y="2911249"/>
              <a:ext cx="91875" cy="47248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5261697" y="2785371"/>
              <a:ext cx="68916" cy="31575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5379755" y="2785371"/>
              <a:ext cx="68886" cy="31575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5497782" y="2785371"/>
              <a:ext cx="68916" cy="31575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6774126" y="2410973"/>
              <a:ext cx="26" cy="52492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7423095" y="2418245"/>
              <a:ext cx="107607" cy="32408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7550786" y="2418245"/>
              <a:ext cx="107607" cy="32408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7262157" y="2607160"/>
              <a:ext cx="697111" cy="32408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7786057" y="2673654"/>
              <a:ext cx="136475" cy="33247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7642634" y="2673654"/>
              <a:ext cx="123339" cy="33247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7532432" y="2206598"/>
              <a:ext cx="649863" cy="545796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4608075" y="1130762"/>
              <a:ext cx="2624530" cy="1703569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4608075" y="1130762"/>
              <a:ext cx="2624530" cy="274812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4713930" y="1487955"/>
              <a:ext cx="2417933" cy="1256817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4986622" y="1561230"/>
              <a:ext cx="58056" cy="1160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4889949" y="1561230"/>
              <a:ext cx="45822" cy="126210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5089397" y="1672119"/>
              <a:ext cx="32613" cy="32613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5137234" y="1672119"/>
              <a:ext cx="32582" cy="32613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5205414" y="1672119"/>
              <a:ext cx="32582" cy="32613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4812617" y="1805430"/>
              <a:ext cx="1737158" cy="31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6654470" y="1805430"/>
              <a:ext cx="134355" cy="31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6863070" y="1805430"/>
              <a:ext cx="170995" cy="31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5"/>
            <p:cNvSpPr/>
            <p:nvPr/>
          </p:nvSpPr>
          <p:spPr>
            <a:xfrm>
              <a:off x="4812617" y="1941791"/>
              <a:ext cx="1086891" cy="31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6060185" y="1941791"/>
              <a:ext cx="195431" cy="31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5726420" y="2020161"/>
              <a:ext cx="529214" cy="31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5547320" y="2020161"/>
              <a:ext cx="106898" cy="31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5356018" y="2020161"/>
              <a:ext cx="106868" cy="31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5165722" y="2020161"/>
              <a:ext cx="105861" cy="31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4974420" y="2020161"/>
              <a:ext cx="105861" cy="31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4974420" y="2115797"/>
              <a:ext cx="1647588" cy="31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rgbClr val="CA7B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6721614" y="2115797"/>
              <a:ext cx="226976" cy="31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rgbClr val="CA7B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4970363" y="2211463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rgbClr val="CA7B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4970363" y="2309143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rgbClr val="CA7B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4970363" y="2407860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rgbClr val="CA7B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4970363" y="2505540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rgbClr val="CA7B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5726420" y="2505540"/>
              <a:ext cx="928130" cy="31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rgbClr val="C8AE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6276930" y="2407860"/>
              <a:ext cx="377591" cy="31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rgbClr val="C8AE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6504869" y="2307099"/>
              <a:ext cx="149639" cy="31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rgbClr val="C8AE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7206202" y="1394082"/>
              <a:ext cx="1114298" cy="1734401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7217557" y="1394069"/>
              <a:ext cx="1114298" cy="157451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7277915" y="1598742"/>
              <a:ext cx="996203" cy="1478126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7521053" y="1446535"/>
              <a:ext cx="53384" cy="27164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7326003" y="1771898"/>
              <a:ext cx="707599" cy="16650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8077308" y="1771898"/>
              <a:ext cx="68251" cy="16650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8171778" y="1771898"/>
              <a:ext cx="55114" cy="16650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7326003" y="1849745"/>
              <a:ext cx="404994" cy="16650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7737944" y="1849745"/>
              <a:ext cx="127744" cy="16650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7779948" y="1894345"/>
              <a:ext cx="85739" cy="17515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7737944" y="1894345"/>
              <a:ext cx="25407" cy="17515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7637364" y="1894345"/>
              <a:ext cx="77008" cy="17515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7528053" y="1894345"/>
              <a:ext cx="77873" cy="17515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7418716" y="1894345"/>
              <a:ext cx="77873" cy="17515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7418716" y="1949459"/>
              <a:ext cx="656863" cy="16650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7326003" y="1894345"/>
              <a:ext cx="39382" cy="17515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7326003" y="1949459"/>
              <a:ext cx="39382" cy="16650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7326003" y="2003682"/>
              <a:ext cx="39382" cy="17515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7326003" y="2058797"/>
              <a:ext cx="39382" cy="16623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8115799" y="1949459"/>
              <a:ext cx="96227" cy="16650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7416094" y="2003682"/>
              <a:ext cx="277276" cy="17515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7779948" y="2171621"/>
              <a:ext cx="314011" cy="17515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7861282" y="2115641"/>
              <a:ext cx="232676" cy="17515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7991595" y="2058797"/>
              <a:ext cx="102363" cy="16623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7326003" y="1695808"/>
              <a:ext cx="328012" cy="16650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7326003" y="2304556"/>
              <a:ext cx="530064" cy="17515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7326003" y="2371889"/>
              <a:ext cx="530064" cy="17541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7326003" y="2439248"/>
              <a:ext cx="529172" cy="17515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7326003" y="2841566"/>
              <a:ext cx="529172" cy="16650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7807925" y="2226709"/>
              <a:ext cx="157451" cy="16650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8016950" y="2226709"/>
              <a:ext cx="209944" cy="16650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8016950" y="2304556"/>
              <a:ext cx="209944" cy="17515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7326003" y="2943902"/>
              <a:ext cx="80495" cy="16650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7326003" y="2994638"/>
              <a:ext cx="80495" cy="17515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7427474" y="2994638"/>
              <a:ext cx="492438" cy="17515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7450206" y="2943902"/>
              <a:ext cx="79604" cy="16650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7573519" y="2943902"/>
              <a:ext cx="80495" cy="16650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7697722" y="2943902"/>
              <a:ext cx="79630" cy="16650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7821926" y="2943902"/>
              <a:ext cx="79604" cy="16650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7945238" y="2943902"/>
              <a:ext cx="80495" cy="16650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8069442" y="2943902"/>
              <a:ext cx="54249" cy="16650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7903260" y="910390"/>
              <a:ext cx="856293" cy="784581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7903260" y="903416"/>
              <a:ext cx="856293" cy="39382"/>
            </a:xfrm>
            <a:custGeom>
              <a:avLst/>
              <a:gdLst/>
              <a:ahLst/>
              <a:cxnLst/>
              <a:rect l="l" t="t" r="r" b="b"/>
              <a:pathLst>
                <a:path w="32658" h="1502" extrusionOk="0">
                  <a:moveTo>
                    <a:pt x="1268" y="0"/>
                  </a:moveTo>
                  <a:cubicBezTo>
                    <a:pt x="568" y="0"/>
                    <a:pt x="0" y="567"/>
                    <a:pt x="0" y="1234"/>
                  </a:cubicBezTo>
                  <a:lnTo>
                    <a:pt x="0" y="1501"/>
                  </a:lnTo>
                  <a:cubicBezTo>
                    <a:pt x="0" y="834"/>
                    <a:pt x="568" y="267"/>
                    <a:pt x="1268" y="267"/>
                  </a:cubicBezTo>
                  <a:lnTo>
                    <a:pt x="31423" y="267"/>
                  </a:lnTo>
                  <a:cubicBezTo>
                    <a:pt x="32123" y="267"/>
                    <a:pt x="32657" y="834"/>
                    <a:pt x="32657" y="1501"/>
                  </a:cubicBezTo>
                  <a:lnTo>
                    <a:pt x="32657" y="1234"/>
                  </a:lnTo>
                  <a:cubicBezTo>
                    <a:pt x="32657" y="567"/>
                    <a:pt x="32123" y="0"/>
                    <a:pt x="31423" y="0"/>
                  </a:cubicBezTo>
                  <a:close/>
                </a:path>
              </a:pathLst>
            </a:custGeom>
            <a:solidFill>
              <a:srgbClr val="00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7903260" y="910390"/>
              <a:ext cx="856293" cy="120743"/>
            </a:xfrm>
            <a:custGeom>
              <a:avLst/>
              <a:gdLst/>
              <a:ahLst/>
              <a:cxnLst/>
              <a:rect l="l" t="t" r="r" b="b"/>
              <a:pathLst>
                <a:path w="32658" h="4605" extrusionOk="0">
                  <a:moveTo>
                    <a:pt x="1268" y="1"/>
                  </a:moveTo>
                  <a:cubicBezTo>
                    <a:pt x="568" y="1"/>
                    <a:pt x="0" y="568"/>
                    <a:pt x="0" y="1235"/>
                  </a:cubicBezTo>
                  <a:lnTo>
                    <a:pt x="0" y="4604"/>
                  </a:lnTo>
                  <a:lnTo>
                    <a:pt x="32657" y="4604"/>
                  </a:lnTo>
                  <a:lnTo>
                    <a:pt x="32657" y="1235"/>
                  </a:lnTo>
                  <a:cubicBezTo>
                    <a:pt x="32657" y="568"/>
                    <a:pt x="32123" y="1"/>
                    <a:pt x="31423" y="1"/>
                  </a:cubicBezTo>
                  <a:close/>
                </a:path>
              </a:pathLst>
            </a:custGeom>
            <a:solidFill>
              <a:srgbClr val="469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7950482" y="1066949"/>
              <a:ext cx="765336" cy="58866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7987216" y="1199911"/>
              <a:ext cx="544039" cy="13136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7987216" y="1260243"/>
              <a:ext cx="311389" cy="13162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8142019" y="1295246"/>
              <a:ext cx="59519" cy="12271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8058063" y="1295246"/>
              <a:ext cx="59493" cy="12271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8058063" y="1337224"/>
              <a:ext cx="504683" cy="12271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7987216" y="1295246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7987216" y="1337224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7987216" y="1379202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8056306" y="1379202"/>
              <a:ext cx="213457" cy="12271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7987216" y="1142174"/>
              <a:ext cx="251922" cy="13162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7987216" y="1551493"/>
              <a:ext cx="406725" cy="12271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7987216" y="1592606"/>
              <a:ext cx="61250" cy="13136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8064198" y="1592606"/>
              <a:ext cx="378722" cy="13136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977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50">
        <p159:morph option="byObject"/>
      </p:transition>
    </mc:Choice>
    <mc:Fallback>
      <p:transition advClick="0" advTm="5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2"/>
          <p:cNvSpPr txBox="1">
            <a:spLocks noGrp="1"/>
          </p:cNvSpPr>
          <p:nvPr>
            <p:ph type="title"/>
          </p:nvPr>
        </p:nvSpPr>
        <p:spPr>
          <a:xfrm>
            <a:off x="720000" y="53999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Költségvetés</a:t>
            </a:r>
            <a:endParaRPr dirty="0"/>
          </a:p>
        </p:txBody>
      </p:sp>
      <p:pic>
        <p:nvPicPr>
          <p:cNvPr id="730" name="Google Shape;7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688" y="1398650"/>
            <a:ext cx="1323100" cy="1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32"/>
          <p:cNvSpPr txBox="1"/>
          <p:nvPr/>
        </p:nvSpPr>
        <p:spPr>
          <a:xfrm>
            <a:off x="2804637" y="2627200"/>
            <a:ext cx="1534529" cy="400200"/>
          </a:xfrm>
          <a:prstGeom prst="rect">
            <a:avLst/>
          </a:prstGeom>
          <a:noFill/>
          <a:ln>
            <a:noFill/>
          </a:ln>
          <a:effectLst>
            <a:outerShdw blurRad="57150" dist="190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160 </a:t>
            </a:r>
            <a:r>
              <a:rPr lang="hu" dirty="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PC (Win 10)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2" name="Google Shape;732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54750" y="1648687"/>
            <a:ext cx="904026" cy="904026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32"/>
          <p:cNvSpPr txBox="1"/>
          <p:nvPr/>
        </p:nvSpPr>
        <p:spPr>
          <a:xfrm>
            <a:off x="4874163" y="2627200"/>
            <a:ext cx="1465200" cy="400200"/>
          </a:xfrm>
          <a:prstGeom prst="rect">
            <a:avLst/>
          </a:prstGeom>
          <a:noFill/>
          <a:ln>
            <a:noFill/>
          </a:ln>
          <a:effectLst>
            <a:outerShdw blurRad="57150" dist="190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/>
              </a:rPr>
              <a:t>160 </a:t>
            </a:r>
            <a:r>
              <a:rPr lang="hu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Monitor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" grpId="0"/>
      <p:bldP spid="731" grpId="0"/>
      <p:bldP spid="7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3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Windows/Linux előnyök, hátrányok</a:t>
            </a:r>
            <a:endParaRPr dirty="0"/>
          </a:p>
        </p:txBody>
      </p:sp>
      <p:sp>
        <p:nvSpPr>
          <p:cNvPr id="739" name="Google Shape;739;p33"/>
          <p:cNvSpPr txBox="1"/>
          <p:nvPr/>
        </p:nvSpPr>
        <p:spPr>
          <a:xfrm>
            <a:off x="720000" y="1258950"/>
            <a:ext cx="11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Windows</a:t>
            </a:r>
            <a:endParaRPr sz="18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0" name="Google Shape;740;p33"/>
          <p:cNvSpPr txBox="1"/>
          <p:nvPr/>
        </p:nvSpPr>
        <p:spPr>
          <a:xfrm>
            <a:off x="890100" y="1786800"/>
            <a:ext cx="35118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Előnyök: 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+"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Egyszerű kezelhetőség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+"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Felhasználóbarát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+"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Letisztult felület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+"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Rengeteg program letölthető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1" name="Google Shape;741;p33"/>
          <p:cNvSpPr txBox="1"/>
          <p:nvPr/>
        </p:nvSpPr>
        <p:spPr>
          <a:xfrm>
            <a:off x="943225" y="3246675"/>
            <a:ext cx="35118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Hátrányok: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—"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Kifagyások, bugok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—"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Háttérben való frissítés.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—"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Kevésbé biztonságos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33"/>
          <p:cNvSpPr txBox="1"/>
          <p:nvPr/>
        </p:nvSpPr>
        <p:spPr>
          <a:xfrm>
            <a:off x="4797575" y="1258950"/>
            <a:ext cx="11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Linux</a:t>
            </a:r>
            <a:endParaRPr sz="18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33"/>
          <p:cNvSpPr txBox="1"/>
          <p:nvPr/>
        </p:nvSpPr>
        <p:spPr>
          <a:xfrm>
            <a:off x="4797575" y="1911750"/>
            <a:ext cx="35118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Előnyök: 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+"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Testreszabhatóság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+"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Kis gépigény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+"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Biztonságos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33"/>
          <p:cNvSpPr txBox="1"/>
          <p:nvPr/>
        </p:nvSpPr>
        <p:spPr>
          <a:xfrm>
            <a:off x="4912200" y="3246675"/>
            <a:ext cx="35118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Hátrányok: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—"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Kevésbé felhasználóbarát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—"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Bonyolultabb kezelhetőség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—"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Kis mértékben támogatott programok szempontjából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D5CAC2B-8446-5FE3-3312-EA1BCEB7A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739" y="1346102"/>
            <a:ext cx="287395" cy="28739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8C5E63A-D6B1-7E20-5DA0-ECC9CBC6D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039" y="1346101"/>
            <a:ext cx="287395" cy="287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" grpId="0"/>
      <p:bldP spid="739" grpId="0"/>
      <p:bldP spid="740" grpId="0"/>
      <p:bldP spid="741" grpId="0"/>
      <p:bldP spid="742" grpId="0"/>
      <p:bldP spid="743" grpId="0"/>
      <p:bldP spid="7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4"/>
          <p:cNvSpPr txBox="1">
            <a:spLocks noGrp="1"/>
          </p:cNvSpPr>
          <p:nvPr>
            <p:ph type="title"/>
          </p:nvPr>
        </p:nvSpPr>
        <p:spPr>
          <a:xfrm>
            <a:off x="5162060" y="1329609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ANDROID</a:t>
            </a:r>
            <a:endParaRPr dirty="0"/>
          </a:p>
        </p:txBody>
      </p:sp>
      <p:sp>
        <p:nvSpPr>
          <p:cNvPr id="750" name="Google Shape;750;p34"/>
          <p:cNvSpPr txBox="1">
            <a:spLocks noGrp="1"/>
          </p:cNvSpPr>
          <p:nvPr>
            <p:ph type="body" idx="1"/>
          </p:nvPr>
        </p:nvSpPr>
        <p:spPr>
          <a:xfrm>
            <a:off x="4848323" y="2171625"/>
            <a:ext cx="3261900" cy="20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hu" sz="1500" dirty="0">
                <a:solidFill>
                  <a:schemeClr val="lt1"/>
                </a:solidFill>
              </a:rPr>
              <a:t>Megfizethetőbb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hu" sz="1500" dirty="0">
                <a:solidFill>
                  <a:schemeClr val="lt1"/>
                </a:solidFill>
              </a:rPr>
              <a:t>Több ingyenes alkalmazás</a:t>
            </a:r>
            <a:endParaRPr sz="1500" dirty="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hu" sz="1500" dirty="0">
                <a:solidFill>
                  <a:schemeClr val="lt1"/>
                </a:solidFill>
              </a:rPr>
              <a:t>Több lehetőség</a:t>
            </a:r>
            <a:endParaRPr sz="15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solidFill>
                  <a:srgbClr val="12FFFF"/>
                </a:solidFill>
              </a:rPr>
              <a:t> </a:t>
            </a:r>
            <a:endParaRPr dirty="0">
              <a:solidFill>
                <a:srgbClr val="12FFFF"/>
              </a:solidFill>
            </a:endParaRPr>
          </a:p>
        </p:txBody>
      </p:sp>
      <p:sp>
        <p:nvSpPr>
          <p:cNvPr id="751" name="Google Shape;751;p34"/>
          <p:cNvSpPr txBox="1">
            <a:spLocks noGrp="1"/>
          </p:cNvSpPr>
          <p:nvPr>
            <p:ph type="body" idx="2"/>
          </p:nvPr>
        </p:nvSpPr>
        <p:spPr>
          <a:xfrm>
            <a:off x="1506011" y="2171625"/>
            <a:ext cx="3087352" cy="23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hu" sz="1500" dirty="0">
                <a:solidFill>
                  <a:schemeClr val="lt1"/>
                </a:solidFill>
              </a:rPr>
              <a:t>Biztonságosabb</a:t>
            </a:r>
            <a:endParaRPr sz="1500" dirty="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hu" sz="1500" dirty="0">
                <a:solidFill>
                  <a:schemeClr val="lt1"/>
                </a:solidFill>
              </a:rPr>
              <a:t>Személyre szabhatóbb</a:t>
            </a:r>
            <a:endParaRPr sz="1500" dirty="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hu" sz="1500" dirty="0">
                <a:solidFill>
                  <a:schemeClr val="lt1"/>
                </a:solidFill>
              </a:rPr>
              <a:t>Hosszabb támogatottság</a:t>
            </a:r>
            <a:endParaRPr sz="1500" dirty="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hu" sz="1500" dirty="0">
                <a:solidFill>
                  <a:schemeClr val="lt1"/>
                </a:solidFill>
              </a:rPr>
              <a:t>Hatékonyabb ökoszisztéma</a:t>
            </a:r>
            <a:endParaRPr sz="15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2" name="Google Shape;752;p34"/>
          <p:cNvSpPr txBox="1">
            <a:spLocks noGrp="1"/>
          </p:cNvSpPr>
          <p:nvPr>
            <p:ph type="title" idx="3"/>
          </p:nvPr>
        </p:nvSpPr>
        <p:spPr>
          <a:xfrm>
            <a:off x="1844735" y="1329609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IOS</a:t>
            </a:r>
            <a:endParaRPr dirty="0"/>
          </a:p>
        </p:txBody>
      </p:sp>
      <p:sp>
        <p:nvSpPr>
          <p:cNvPr id="753" name="Google Shape;753;p34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Mobil OS különbségek</a:t>
            </a:r>
            <a:endParaRPr dirty="0"/>
          </a:p>
        </p:txBody>
      </p:sp>
      <p:pic>
        <p:nvPicPr>
          <p:cNvPr id="754" name="Google Shape;7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76" y="1962187"/>
            <a:ext cx="1219125" cy="12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7266" y="2045087"/>
            <a:ext cx="1136225" cy="11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llipszis 1">
            <a:extLst>
              <a:ext uri="{FF2B5EF4-FFF2-40B4-BE49-F238E27FC236}">
                <a16:creationId xmlns:a16="http://schemas.microsoft.com/office/drawing/2014/main" id="{F343E8FB-5BCE-233F-9C32-1F61701829D6}"/>
              </a:ext>
            </a:extLst>
          </p:cNvPr>
          <p:cNvSpPr/>
          <p:nvPr/>
        </p:nvSpPr>
        <p:spPr>
          <a:xfrm>
            <a:off x="8610550" y="4113699"/>
            <a:ext cx="5685367" cy="5685367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" grpId="0"/>
      <p:bldP spid="750" grpId="0" build="p"/>
      <p:bldP spid="751" grpId="0" build="p"/>
      <p:bldP spid="752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zis 1">
            <a:extLst>
              <a:ext uri="{FF2B5EF4-FFF2-40B4-BE49-F238E27FC236}">
                <a16:creationId xmlns:a16="http://schemas.microsoft.com/office/drawing/2014/main" id="{F343E8FB-5BCE-233F-9C32-1F61701829D6}"/>
              </a:ext>
            </a:extLst>
          </p:cNvPr>
          <p:cNvSpPr/>
          <p:nvPr/>
        </p:nvSpPr>
        <p:spPr>
          <a:xfrm>
            <a:off x="-829175" y="-2922558"/>
            <a:ext cx="10988615" cy="109886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Ellipszis 2">
            <a:extLst>
              <a:ext uri="{FF2B5EF4-FFF2-40B4-BE49-F238E27FC236}">
                <a16:creationId xmlns:a16="http://schemas.microsoft.com/office/drawing/2014/main" id="{B3EAAB7D-8C4A-617B-70F9-FFFAFD4B92BB}"/>
              </a:ext>
            </a:extLst>
          </p:cNvPr>
          <p:cNvSpPr/>
          <p:nvPr/>
        </p:nvSpPr>
        <p:spPr>
          <a:xfrm>
            <a:off x="6714067" y="5945157"/>
            <a:ext cx="4241800" cy="424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Ellipszis 3">
            <a:extLst>
              <a:ext uri="{FF2B5EF4-FFF2-40B4-BE49-F238E27FC236}">
                <a16:creationId xmlns:a16="http://schemas.microsoft.com/office/drawing/2014/main" id="{621A95ED-8220-9CBE-F80C-FEF1E83B8EBE}"/>
              </a:ext>
            </a:extLst>
          </p:cNvPr>
          <p:cNvSpPr/>
          <p:nvPr/>
        </p:nvSpPr>
        <p:spPr>
          <a:xfrm rot="1216648">
            <a:off x="-4461434" y="-4023035"/>
            <a:ext cx="5474650" cy="4241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8136B7F3-A691-22B4-83A7-40307E08415A}"/>
              </a:ext>
            </a:extLst>
          </p:cNvPr>
          <p:cNvSpPr/>
          <p:nvPr/>
        </p:nvSpPr>
        <p:spPr>
          <a:xfrm rot="1216648">
            <a:off x="9004317" y="-2739699"/>
            <a:ext cx="5661831" cy="49277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3209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 advTm="50">
        <p159:morph option="byObject"/>
      </p:transition>
    </mc:Choice>
    <mc:Fallback>
      <p:transition spd="slow" advClick="0" advTm="5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zis 1">
            <a:extLst>
              <a:ext uri="{FF2B5EF4-FFF2-40B4-BE49-F238E27FC236}">
                <a16:creationId xmlns:a16="http://schemas.microsoft.com/office/drawing/2014/main" id="{F343E8FB-5BCE-233F-9C32-1F61701829D6}"/>
              </a:ext>
            </a:extLst>
          </p:cNvPr>
          <p:cNvSpPr/>
          <p:nvPr/>
        </p:nvSpPr>
        <p:spPr>
          <a:xfrm>
            <a:off x="-829175" y="-2922558"/>
            <a:ext cx="10988615" cy="109886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8136B7F3-A691-22B4-83A7-40307E08415A}"/>
              </a:ext>
            </a:extLst>
          </p:cNvPr>
          <p:cNvSpPr/>
          <p:nvPr/>
        </p:nvSpPr>
        <p:spPr>
          <a:xfrm rot="1216648">
            <a:off x="5537370" y="-2210046"/>
            <a:ext cx="5661831" cy="49277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Google Shape;760;p35">
            <a:extLst>
              <a:ext uri="{FF2B5EF4-FFF2-40B4-BE49-F238E27FC236}">
                <a16:creationId xmlns:a16="http://schemas.microsoft.com/office/drawing/2014/main" id="{53BA0F76-9784-AC36-752D-73372C562F04}"/>
              </a:ext>
            </a:extLst>
          </p:cNvPr>
          <p:cNvSpPr txBox="1">
            <a:spLocks/>
          </p:cNvSpPr>
          <p:nvPr/>
        </p:nvSpPr>
        <p:spPr>
          <a:xfrm>
            <a:off x="1887758" y="1884412"/>
            <a:ext cx="53685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hu-HU" sz="5800" b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Köszönjük a figyelmet! </a:t>
            </a:r>
            <a:endParaRPr lang="hu-HU" sz="5800" b="1" dirty="0">
              <a:solidFill>
                <a:schemeClr val="tx2"/>
              </a:solidFill>
            </a:endParaRPr>
          </a:p>
        </p:txBody>
      </p:sp>
      <p:sp>
        <p:nvSpPr>
          <p:cNvPr id="14" name="Google Shape;761;p35">
            <a:extLst>
              <a:ext uri="{FF2B5EF4-FFF2-40B4-BE49-F238E27FC236}">
                <a16:creationId xmlns:a16="http://schemas.microsoft.com/office/drawing/2014/main" id="{C670A0E2-1E26-E349-A5BF-402A0D908563}"/>
              </a:ext>
            </a:extLst>
          </p:cNvPr>
          <p:cNvSpPr txBox="1">
            <a:spLocks/>
          </p:cNvSpPr>
          <p:nvPr/>
        </p:nvSpPr>
        <p:spPr>
          <a:xfrm>
            <a:off x="3044550" y="3193722"/>
            <a:ext cx="30549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hu-HU" sz="1600" dirty="0">
                <a:solidFill>
                  <a:schemeClr val="bg1"/>
                </a:solidFill>
              </a:rPr>
              <a:t>Kérdése van? Bátran tegye fel</a:t>
            </a:r>
            <a:r>
              <a:rPr lang="hu-HU" sz="1600" dirty="0">
                <a:solidFill>
                  <a:schemeClr val="accent2"/>
                </a:solidFill>
              </a:rPr>
              <a:t>!</a:t>
            </a:r>
          </a:p>
        </p:txBody>
      </p:sp>
      <p:sp>
        <p:nvSpPr>
          <p:cNvPr id="3" name="Ellipszis 2">
            <a:extLst>
              <a:ext uri="{FF2B5EF4-FFF2-40B4-BE49-F238E27FC236}">
                <a16:creationId xmlns:a16="http://schemas.microsoft.com/office/drawing/2014/main" id="{B3EAAB7D-8C4A-617B-70F9-FFFAFD4B92BB}"/>
              </a:ext>
            </a:extLst>
          </p:cNvPr>
          <p:cNvSpPr/>
          <p:nvPr/>
        </p:nvSpPr>
        <p:spPr>
          <a:xfrm>
            <a:off x="4324884" y="3546119"/>
            <a:ext cx="4819116" cy="424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Ellipszis 3">
            <a:extLst>
              <a:ext uri="{FF2B5EF4-FFF2-40B4-BE49-F238E27FC236}">
                <a16:creationId xmlns:a16="http://schemas.microsoft.com/office/drawing/2014/main" id="{621A95ED-8220-9CBE-F80C-FEF1E83B8EBE}"/>
              </a:ext>
            </a:extLst>
          </p:cNvPr>
          <p:cNvSpPr/>
          <p:nvPr/>
        </p:nvSpPr>
        <p:spPr>
          <a:xfrm rot="1216648">
            <a:off x="-2437990" y="-3044168"/>
            <a:ext cx="5474650" cy="4241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2F1E91CD-71BE-764D-DE9C-62B9FBC765BD}"/>
              </a:ext>
            </a:extLst>
          </p:cNvPr>
          <p:cNvSpPr/>
          <p:nvPr/>
        </p:nvSpPr>
        <p:spPr>
          <a:xfrm>
            <a:off x="-1499398" y="4119994"/>
            <a:ext cx="2716933" cy="30940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9764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"/>
          <p:cNvSpPr txBox="1">
            <a:spLocks noGrp="1"/>
          </p:cNvSpPr>
          <p:nvPr>
            <p:ph type="ctrTitle"/>
          </p:nvPr>
        </p:nvSpPr>
        <p:spPr>
          <a:xfrm>
            <a:off x="720000" y="903423"/>
            <a:ext cx="4079700" cy="21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el</a:t>
            </a:r>
            <a:r>
              <a:rPr lang="hu">
                <a:solidFill>
                  <a:schemeClr val="accent1"/>
                </a:solidFill>
              </a:rPr>
              <a:t>IT</a:t>
            </a:r>
            <a:r>
              <a:rPr lang="hu"/>
              <a:t> Innovations</a:t>
            </a:r>
            <a:endParaRPr/>
          </a:p>
        </p:txBody>
      </p:sp>
      <p:sp>
        <p:nvSpPr>
          <p:cNvPr id="509" name="Google Shape;509;p25"/>
          <p:cNvSpPr txBox="1">
            <a:spLocks noGrp="1"/>
          </p:cNvSpPr>
          <p:nvPr>
            <p:ph type="subTitle" idx="1"/>
          </p:nvPr>
        </p:nvSpPr>
        <p:spPr>
          <a:xfrm>
            <a:off x="720000" y="3097760"/>
            <a:ext cx="3309666" cy="13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Készítette: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	Tóth </a:t>
            </a:r>
            <a:r>
              <a:rPr lang="hu" dirty="0">
                <a:solidFill>
                  <a:schemeClr val="accent1"/>
                </a:solidFill>
              </a:rPr>
              <a:t>Károly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	Komlósi </a:t>
            </a:r>
            <a:r>
              <a:rPr lang="hu" dirty="0">
                <a:solidFill>
                  <a:schemeClr val="accent1"/>
                </a:solidFill>
              </a:rPr>
              <a:t>András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	Sólyom </a:t>
            </a:r>
            <a:r>
              <a:rPr lang="hu" dirty="0">
                <a:solidFill>
                  <a:schemeClr val="accent1"/>
                </a:solidFill>
              </a:rPr>
              <a:t>Richárd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E18CBCA3-40FC-0C5C-9B5A-AE26F3FC95D9}"/>
              </a:ext>
            </a:extLst>
          </p:cNvPr>
          <p:cNvGrpSpPr/>
          <p:nvPr/>
        </p:nvGrpSpPr>
        <p:grpSpPr>
          <a:xfrm>
            <a:off x="4844272" y="903423"/>
            <a:ext cx="4151478" cy="3527099"/>
            <a:chOff x="4608075" y="903416"/>
            <a:chExt cx="4151478" cy="3527099"/>
          </a:xfrm>
        </p:grpSpPr>
        <p:sp>
          <p:nvSpPr>
            <p:cNvPr id="510" name="Google Shape;510;p25"/>
            <p:cNvSpPr/>
            <p:nvPr/>
          </p:nvSpPr>
          <p:spPr>
            <a:xfrm>
              <a:off x="5442941" y="2811535"/>
              <a:ext cx="2584558" cy="1618980"/>
            </a:xfrm>
            <a:custGeom>
              <a:avLst/>
              <a:gdLst/>
              <a:ahLst/>
              <a:cxnLst/>
              <a:rect l="l" t="t" r="r" b="b"/>
              <a:pathLst>
                <a:path w="98572" h="61746" extrusionOk="0">
                  <a:moveTo>
                    <a:pt x="5705" y="1"/>
                  </a:moveTo>
                  <a:cubicBezTo>
                    <a:pt x="2569" y="1"/>
                    <a:pt x="1" y="2536"/>
                    <a:pt x="1" y="5672"/>
                  </a:cubicBezTo>
                  <a:lnTo>
                    <a:pt x="1" y="56074"/>
                  </a:lnTo>
                  <a:cubicBezTo>
                    <a:pt x="1" y="59210"/>
                    <a:pt x="2569" y="61745"/>
                    <a:pt x="5705" y="61745"/>
                  </a:cubicBezTo>
                  <a:lnTo>
                    <a:pt x="92867" y="61745"/>
                  </a:lnTo>
                  <a:cubicBezTo>
                    <a:pt x="96003" y="61745"/>
                    <a:pt x="98571" y="59210"/>
                    <a:pt x="98571" y="56074"/>
                  </a:cubicBezTo>
                  <a:lnTo>
                    <a:pt x="98571" y="5672"/>
                  </a:lnTo>
                  <a:cubicBezTo>
                    <a:pt x="98571" y="2536"/>
                    <a:pt x="96003" y="1"/>
                    <a:pt x="92867" y="1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5651992" y="2985583"/>
              <a:ext cx="2166454" cy="938519"/>
            </a:xfrm>
            <a:custGeom>
              <a:avLst/>
              <a:gdLst/>
              <a:ahLst/>
              <a:cxnLst/>
              <a:rect l="l" t="t" r="r" b="b"/>
              <a:pathLst>
                <a:path w="82626" h="35794" extrusionOk="0">
                  <a:moveTo>
                    <a:pt x="2002" y="1"/>
                  </a:moveTo>
                  <a:cubicBezTo>
                    <a:pt x="901" y="1"/>
                    <a:pt x="0" y="868"/>
                    <a:pt x="0" y="2002"/>
                  </a:cubicBezTo>
                  <a:lnTo>
                    <a:pt x="0" y="33792"/>
                  </a:lnTo>
                  <a:cubicBezTo>
                    <a:pt x="0" y="34893"/>
                    <a:pt x="901" y="35793"/>
                    <a:pt x="2002" y="35793"/>
                  </a:cubicBezTo>
                  <a:lnTo>
                    <a:pt x="80624" y="35793"/>
                  </a:lnTo>
                  <a:cubicBezTo>
                    <a:pt x="81725" y="35793"/>
                    <a:pt x="82626" y="34893"/>
                    <a:pt x="82626" y="33792"/>
                  </a:cubicBezTo>
                  <a:lnTo>
                    <a:pt x="82626" y="2002"/>
                  </a:lnTo>
                  <a:cubicBezTo>
                    <a:pt x="82626" y="868"/>
                    <a:pt x="81725" y="1"/>
                    <a:pt x="80624" y="1"/>
                  </a:cubicBezTo>
                  <a:close/>
                </a:path>
              </a:pathLst>
            </a:custGeom>
            <a:solidFill>
              <a:srgbClr val="BEC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6419895" y="3599575"/>
              <a:ext cx="125987" cy="13162"/>
            </a:xfrm>
            <a:custGeom>
              <a:avLst/>
              <a:gdLst/>
              <a:ahLst/>
              <a:cxnLst/>
              <a:rect l="l" t="t" r="r" b="b"/>
              <a:pathLst>
                <a:path w="4805" h="502" extrusionOk="0">
                  <a:moveTo>
                    <a:pt x="401" y="1"/>
                  </a:moveTo>
                  <a:cubicBezTo>
                    <a:pt x="168" y="1"/>
                    <a:pt x="1" y="168"/>
                    <a:pt x="1" y="401"/>
                  </a:cubicBezTo>
                  <a:lnTo>
                    <a:pt x="1" y="501"/>
                  </a:lnTo>
                  <a:cubicBezTo>
                    <a:pt x="1" y="268"/>
                    <a:pt x="168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04" y="268"/>
                    <a:pt x="4804" y="501"/>
                  </a:cubicBezTo>
                  <a:lnTo>
                    <a:pt x="4804" y="401"/>
                  </a:lnTo>
                  <a:cubicBezTo>
                    <a:pt x="4804" y="168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6419895" y="3288213"/>
              <a:ext cx="125987" cy="13136"/>
            </a:xfrm>
            <a:custGeom>
              <a:avLst/>
              <a:gdLst/>
              <a:ahLst/>
              <a:cxnLst/>
              <a:rect l="l" t="t" r="r" b="b"/>
              <a:pathLst>
                <a:path w="4805" h="501" extrusionOk="0">
                  <a:moveTo>
                    <a:pt x="401" y="1"/>
                  </a:moveTo>
                  <a:cubicBezTo>
                    <a:pt x="168" y="1"/>
                    <a:pt x="1" y="201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168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04" y="267"/>
                    <a:pt x="4804" y="501"/>
                  </a:cubicBezTo>
                  <a:lnTo>
                    <a:pt x="4804" y="401"/>
                  </a:lnTo>
                  <a:cubicBezTo>
                    <a:pt x="4804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6419895" y="3144764"/>
              <a:ext cx="125987" cy="13162"/>
            </a:xfrm>
            <a:custGeom>
              <a:avLst/>
              <a:gdLst/>
              <a:ahLst/>
              <a:cxnLst/>
              <a:rect l="l" t="t" r="r" b="b"/>
              <a:pathLst>
                <a:path w="4805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5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04" y="268"/>
                    <a:pt x="4804" y="501"/>
                  </a:cubicBezTo>
                  <a:lnTo>
                    <a:pt x="4804" y="435"/>
                  </a:lnTo>
                  <a:cubicBezTo>
                    <a:pt x="4804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6419895" y="3443907"/>
              <a:ext cx="125987" cy="12271"/>
            </a:xfrm>
            <a:custGeom>
              <a:avLst/>
              <a:gdLst/>
              <a:ahLst/>
              <a:cxnLst/>
              <a:rect l="l" t="t" r="r" b="b"/>
              <a:pathLst>
                <a:path w="4805" h="468" extrusionOk="0">
                  <a:moveTo>
                    <a:pt x="401" y="0"/>
                  </a:moveTo>
                  <a:cubicBezTo>
                    <a:pt x="168" y="0"/>
                    <a:pt x="1" y="167"/>
                    <a:pt x="1" y="400"/>
                  </a:cubicBezTo>
                  <a:lnTo>
                    <a:pt x="1" y="467"/>
                  </a:lnTo>
                  <a:cubicBezTo>
                    <a:pt x="1" y="267"/>
                    <a:pt x="168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04" y="267"/>
                    <a:pt x="4804" y="467"/>
                  </a:cubicBezTo>
                  <a:lnTo>
                    <a:pt x="4804" y="400"/>
                  </a:lnTo>
                  <a:cubicBezTo>
                    <a:pt x="4804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5903887" y="3443907"/>
              <a:ext cx="126826" cy="13136"/>
            </a:xfrm>
            <a:custGeom>
              <a:avLst/>
              <a:gdLst/>
              <a:ahLst/>
              <a:cxnLst/>
              <a:rect l="l" t="t" r="r" b="b"/>
              <a:pathLst>
                <a:path w="4837" h="501" extrusionOk="0">
                  <a:moveTo>
                    <a:pt x="400" y="0"/>
                  </a:moveTo>
                  <a:cubicBezTo>
                    <a:pt x="167" y="0"/>
                    <a:pt x="0" y="167"/>
                    <a:pt x="0" y="400"/>
                  </a:cubicBezTo>
                  <a:lnTo>
                    <a:pt x="0" y="500"/>
                  </a:lnTo>
                  <a:cubicBezTo>
                    <a:pt x="0" y="267"/>
                    <a:pt x="167" y="67"/>
                    <a:pt x="400" y="67"/>
                  </a:cubicBezTo>
                  <a:lnTo>
                    <a:pt x="4403" y="67"/>
                  </a:lnTo>
                  <a:cubicBezTo>
                    <a:pt x="4637" y="67"/>
                    <a:pt x="4837" y="267"/>
                    <a:pt x="4837" y="500"/>
                  </a:cubicBezTo>
                  <a:lnTo>
                    <a:pt x="4837" y="400"/>
                  </a:lnTo>
                  <a:cubicBezTo>
                    <a:pt x="4837" y="167"/>
                    <a:pt x="4637" y="0"/>
                    <a:pt x="4403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6419895" y="3051185"/>
              <a:ext cx="125987" cy="13162"/>
            </a:xfrm>
            <a:custGeom>
              <a:avLst/>
              <a:gdLst/>
              <a:ahLst/>
              <a:cxnLst/>
              <a:rect l="l" t="t" r="r" b="b"/>
              <a:pathLst>
                <a:path w="4805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04" y="268"/>
                    <a:pt x="4804" y="501"/>
                  </a:cubicBezTo>
                  <a:lnTo>
                    <a:pt x="4804" y="434"/>
                  </a:lnTo>
                  <a:cubicBezTo>
                    <a:pt x="4804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5903887" y="3144764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00" y="1"/>
                  </a:moveTo>
                  <a:cubicBezTo>
                    <a:pt x="167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268"/>
                    <a:pt x="167" y="101"/>
                    <a:pt x="400" y="101"/>
                  </a:cubicBezTo>
                  <a:lnTo>
                    <a:pt x="4403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37" y="1"/>
                    <a:pt x="4403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5731570" y="3288213"/>
              <a:ext cx="299144" cy="13136"/>
            </a:xfrm>
            <a:custGeom>
              <a:avLst/>
              <a:gdLst/>
              <a:ahLst/>
              <a:cxnLst/>
              <a:rect l="l" t="t" r="r" b="b"/>
              <a:pathLst>
                <a:path w="11409" h="501" extrusionOk="0">
                  <a:moveTo>
                    <a:pt x="434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201" y="67"/>
                    <a:pt x="434" y="67"/>
                  </a:cubicBezTo>
                  <a:lnTo>
                    <a:pt x="10975" y="67"/>
                  </a:lnTo>
                  <a:cubicBezTo>
                    <a:pt x="11209" y="67"/>
                    <a:pt x="11409" y="267"/>
                    <a:pt x="11409" y="501"/>
                  </a:cubicBezTo>
                  <a:lnTo>
                    <a:pt x="11409" y="401"/>
                  </a:lnTo>
                  <a:cubicBezTo>
                    <a:pt x="11409" y="167"/>
                    <a:pt x="11209" y="1"/>
                    <a:pt x="10975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5903887" y="3755268"/>
              <a:ext cx="126826" cy="13136"/>
            </a:xfrm>
            <a:custGeom>
              <a:avLst/>
              <a:gdLst/>
              <a:ahLst/>
              <a:cxnLst/>
              <a:rect l="l" t="t" r="r" b="b"/>
              <a:pathLst>
                <a:path w="4837" h="501" extrusionOk="0">
                  <a:moveTo>
                    <a:pt x="400" y="0"/>
                  </a:moveTo>
                  <a:cubicBezTo>
                    <a:pt x="167" y="0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167" y="67"/>
                    <a:pt x="400" y="67"/>
                  </a:cubicBezTo>
                  <a:lnTo>
                    <a:pt x="4403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37" y="0"/>
                    <a:pt x="4403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5903887" y="3599575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00" y="1"/>
                  </a:moveTo>
                  <a:cubicBezTo>
                    <a:pt x="167" y="1"/>
                    <a:pt x="0" y="168"/>
                    <a:pt x="0" y="401"/>
                  </a:cubicBezTo>
                  <a:lnTo>
                    <a:pt x="0" y="501"/>
                  </a:lnTo>
                  <a:cubicBezTo>
                    <a:pt x="0" y="268"/>
                    <a:pt x="167" y="67"/>
                    <a:pt x="400" y="67"/>
                  </a:cubicBezTo>
                  <a:lnTo>
                    <a:pt x="4403" y="67"/>
                  </a:lnTo>
                  <a:cubicBezTo>
                    <a:pt x="4637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37" y="1"/>
                    <a:pt x="4403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5903887" y="3051185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00" y="1"/>
                  </a:moveTo>
                  <a:cubicBezTo>
                    <a:pt x="167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167" y="101"/>
                    <a:pt x="400" y="101"/>
                  </a:cubicBezTo>
                  <a:lnTo>
                    <a:pt x="4403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03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6762746" y="30511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34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6762746" y="3144764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5"/>
                  </a:cubicBezTo>
                  <a:lnTo>
                    <a:pt x="1" y="501"/>
                  </a:lnTo>
                  <a:cubicBezTo>
                    <a:pt x="34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5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6762746" y="3288213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1"/>
                  </a:moveTo>
                  <a:cubicBezTo>
                    <a:pt x="201" y="1"/>
                    <a:pt x="1" y="201"/>
                    <a:pt x="1" y="401"/>
                  </a:cubicBezTo>
                  <a:lnTo>
                    <a:pt x="1" y="501"/>
                  </a:lnTo>
                  <a:cubicBezTo>
                    <a:pt x="34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8" y="267"/>
                    <a:pt x="4838" y="501"/>
                  </a:cubicBezTo>
                  <a:lnTo>
                    <a:pt x="4838" y="401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6591321" y="3144764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5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5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6591321" y="3288213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1"/>
                  </a:moveTo>
                  <a:cubicBezTo>
                    <a:pt x="201" y="1"/>
                    <a:pt x="1" y="201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201" y="67"/>
                    <a:pt x="434" y="67"/>
                  </a:cubicBezTo>
                  <a:lnTo>
                    <a:pt x="4404" y="67"/>
                  </a:lnTo>
                  <a:cubicBezTo>
                    <a:pt x="4637" y="67"/>
                    <a:pt x="4838" y="267"/>
                    <a:pt x="4838" y="501"/>
                  </a:cubicBezTo>
                  <a:lnTo>
                    <a:pt x="4838" y="401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6591321" y="3443907"/>
              <a:ext cx="126852" cy="12271"/>
            </a:xfrm>
            <a:custGeom>
              <a:avLst/>
              <a:gdLst/>
              <a:ahLst/>
              <a:cxnLst/>
              <a:rect l="l" t="t" r="r" b="b"/>
              <a:pathLst>
                <a:path w="4838" h="468" extrusionOk="0">
                  <a:moveTo>
                    <a:pt x="434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467"/>
                  </a:lnTo>
                  <a:cubicBezTo>
                    <a:pt x="1" y="267"/>
                    <a:pt x="201" y="67"/>
                    <a:pt x="434" y="67"/>
                  </a:cubicBezTo>
                  <a:lnTo>
                    <a:pt x="4404" y="67"/>
                  </a:lnTo>
                  <a:cubicBezTo>
                    <a:pt x="4637" y="67"/>
                    <a:pt x="4838" y="267"/>
                    <a:pt x="4838" y="467"/>
                  </a:cubicBezTo>
                  <a:lnTo>
                    <a:pt x="4838" y="400"/>
                  </a:lnTo>
                  <a:cubicBezTo>
                    <a:pt x="4838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6762746" y="3443907"/>
              <a:ext cx="126852" cy="12271"/>
            </a:xfrm>
            <a:custGeom>
              <a:avLst/>
              <a:gdLst/>
              <a:ahLst/>
              <a:cxnLst/>
              <a:rect l="l" t="t" r="r" b="b"/>
              <a:pathLst>
                <a:path w="4838" h="468" extrusionOk="0">
                  <a:moveTo>
                    <a:pt x="434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467"/>
                  </a:lnTo>
                  <a:cubicBezTo>
                    <a:pt x="34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8" y="267"/>
                    <a:pt x="4838" y="467"/>
                  </a:cubicBezTo>
                  <a:lnTo>
                    <a:pt x="4838" y="400"/>
                  </a:lnTo>
                  <a:cubicBezTo>
                    <a:pt x="4838" y="167"/>
                    <a:pt x="4671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6591321" y="35995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168"/>
                    <a:pt x="1" y="401"/>
                  </a:cubicBezTo>
                  <a:lnTo>
                    <a:pt x="1" y="501"/>
                  </a:lnTo>
                  <a:cubicBezTo>
                    <a:pt x="1" y="268"/>
                    <a:pt x="201" y="67"/>
                    <a:pt x="434" y="67"/>
                  </a:cubicBezTo>
                  <a:lnTo>
                    <a:pt x="4404" y="67"/>
                  </a:lnTo>
                  <a:cubicBezTo>
                    <a:pt x="4637" y="67"/>
                    <a:pt x="4838" y="268"/>
                    <a:pt x="4838" y="501"/>
                  </a:cubicBezTo>
                  <a:lnTo>
                    <a:pt x="4838" y="401"/>
                  </a:lnTo>
                  <a:cubicBezTo>
                    <a:pt x="4838" y="168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6591321" y="30511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6762746" y="35995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168"/>
                    <a:pt x="1" y="401"/>
                  </a:cubicBezTo>
                  <a:lnTo>
                    <a:pt x="1" y="501"/>
                  </a:lnTo>
                  <a:cubicBezTo>
                    <a:pt x="34" y="268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8" y="268"/>
                    <a:pt x="4838" y="501"/>
                  </a:cubicBezTo>
                  <a:lnTo>
                    <a:pt x="4838" y="401"/>
                  </a:lnTo>
                  <a:cubicBezTo>
                    <a:pt x="4838" y="168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6419895" y="3755268"/>
              <a:ext cx="814315" cy="13136"/>
            </a:xfrm>
            <a:custGeom>
              <a:avLst/>
              <a:gdLst/>
              <a:ahLst/>
              <a:cxnLst/>
              <a:rect l="l" t="t" r="r" b="b"/>
              <a:pathLst>
                <a:path w="31057" h="501" extrusionOk="0">
                  <a:moveTo>
                    <a:pt x="401" y="0"/>
                  </a:moveTo>
                  <a:cubicBezTo>
                    <a:pt x="168" y="0"/>
                    <a:pt x="1" y="167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168" y="67"/>
                    <a:pt x="401" y="67"/>
                  </a:cubicBezTo>
                  <a:lnTo>
                    <a:pt x="30623" y="67"/>
                  </a:lnTo>
                  <a:cubicBezTo>
                    <a:pt x="30856" y="67"/>
                    <a:pt x="31056" y="267"/>
                    <a:pt x="31056" y="501"/>
                  </a:cubicBezTo>
                  <a:lnTo>
                    <a:pt x="31056" y="401"/>
                  </a:lnTo>
                  <a:cubicBezTo>
                    <a:pt x="31056" y="167"/>
                    <a:pt x="30856" y="0"/>
                    <a:pt x="30623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6247604" y="35995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201" y="1"/>
                    <a:pt x="0" y="168"/>
                    <a:pt x="0" y="401"/>
                  </a:cubicBezTo>
                  <a:lnTo>
                    <a:pt x="0" y="501"/>
                  </a:lnTo>
                  <a:cubicBezTo>
                    <a:pt x="0" y="268"/>
                    <a:pt x="201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6075313" y="3051185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0" y="101"/>
                    <a:pt x="434" y="101"/>
                  </a:cubicBezTo>
                  <a:lnTo>
                    <a:pt x="4437" y="101"/>
                  </a:lnTo>
                  <a:cubicBezTo>
                    <a:pt x="4670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70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6247604" y="3755268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0"/>
                  </a:moveTo>
                  <a:cubicBezTo>
                    <a:pt x="201" y="0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1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6075313" y="3755268"/>
              <a:ext cx="126826" cy="13136"/>
            </a:xfrm>
            <a:custGeom>
              <a:avLst/>
              <a:gdLst/>
              <a:ahLst/>
              <a:cxnLst/>
              <a:rect l="l" t="t" r="r" b="b"/>
              <a:pathLst>
                <a:path w="4837" h="501" extrusionOk="0">
                  <a:moveTo>
                    <a:pt x="434" y="0"/>
                  </a:moveTo>
                  <a:cubicBezTo>
                    <a:pt x="200" y="0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70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70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6075313" y="3144764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34" y="1"/>
                  </a:moveTo>
                  <a:cubicBezTo>
                    <a:pt x="200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268"/>
                    <a:pt x="200" y="101"/>
                    <a:pt x="434" y="101"/>
                  </a:cubicBezTo>
                  <a:lnTo>
                    <a:pt x="4437" y="101"/>
                  </a:lnTo>
                  <a:cubicBezTo>
                    <a:pt x="4670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70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6075313" y="3599575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34" y="1"/>
                  </a:moveTo>
                  <a:cubicBezTo>
                    <a:pt x="200" y="1"/>
                    <a:pt x="0" y="168"/>
                    <a:pt x="0" y="401"/>
                  </a:cubicBezTo>
                  <a:lnTo>
                    <a:pt x="0" y="501"/>
                  </a:lnTo>
                  <a:cubicBezTo>
                    <a:pt x="0" y="268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70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70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6075313" y="3288213"/>
              <a:ext cx="126826" cy="13136"/>
            </a:xfrm>
            <a:custGeom>
              <a:avLst/>
              <a:gdLst/>
              <a:ahLst/>
              <a:cxnLst/>
              <a:rect l="l" t="t" r="r" b="b"/>
              <a:pathLst>
                <a:path w="4837" h="501" extrusionOk="0">
                  <a:moveTo>
                    <a:pt x="434" y="1"/>
                  </a:moveTo>
                  <a:cubicBezTo>
                    <a:pt x="200" y="1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70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70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6075313" y="3443907"/>
              <a:ext cx="126826" cy="13136"/>
            </a:xfrm>
            <a:custGeom>
              <a:avLst/>
              <a:gdLst/>
              <a:ahLst/>
              <a:cxnLst/>
              <a:rect l="l" t="t" r="r" b="b"/>
              <a:pathLst>
                <a:path w="4837" h="501" extrusionOk="0">
                  <a:moveTo>
                    <a:pt x="434" y="0"/>
                  </a:moveTo>
                  <a:cubicBezTo>
                    <a:pt x="200" y="0"/>
                    <a:pt x="0" y="167"/>
                    <a:pt x="0" y="400"/>
                  </a:cubicBezTo>
                  <a:lnTo>
                    <a:pt x="0" y="500"/>
                  </a:lnTo>
                  <a:cubicBezTo>
                    <a:pt x="0" y="267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70" y="67"/>
                    <a:pt x="4837" y="267"/>
                    <a:pt x="4837" y="500"/>
                  </a:cubicBezTo>
                  <a:lnTo>
                    <a:pt x="4837" y="400"/>
                  </a:lnTo>
                  <a:cubicBezTo>
                    <a:pt x="4837" y="167"/>
                    <a:pt x="4670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6247604" y="30511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6247604" y="3288213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1"/>
                  </a:moveTo>
                  <a:cubicBezTo>
                    <a:pt x="201" y="1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1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6247604" y="3144764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201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6247604" y="3443907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0"/>
                  </a:moveTo>
                  <a:cubicBezTo>
                    <a:pt x="201" y="0"/>
                    <a:pt x="0" y="167"/>
                    <a:pt x="0" y="400"/>
                  </a:cubicBezTo>
                  <a:lnTo>
                    <a:pt x="0" y="500"/>
                  </a:lnTo>
                  <a:cubicBezTo>
                    <a:pt x="0" y="267"/>
                    <a:pt x="201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7"/>
                    <a:pt x="4837" y="500"/>
                  </a:cubicBezTo>
                  <a:lnTo>
                    <a:pt x="4837" y="400"/>
                  </a:lnTo>
                  <a:cubicBezTo>
                    <a:pt x="4837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6407650" y="3975673"/>
              <a:ext cx="649889" cy="380478"/>
            </a:xfrm>
            <a:custGeom>
              <a:avLst/>
              <a:gdLst/>
              <a:ahLst/>
              <a:cxnLst/>
              <a:rect l="l" t="t" r="r" b="b"/>
              <a:pathLst>
                <a:path w="24786" h="14511" extrusionOk="0">
                  <a:moveTo>
                    <a:pt x="2002" y="0"/>
                  </a:moveTo>
                  <a:cubicBezTo>
                    <a:pt x="901" y="0"/>
                    <a:pt x="1" y="901"/>
                    <a:pt x="1" y="2002"/>
                  </a:cubicBezTo>
                  <a:lnTo>
                    <a:pt x="1" y="12509"/>
                  </a:lnTo>
                  <a:cubicBezTo>
                    <a:pt x="1" y="13610"/>
                    <a:pt x="901" y="14511"/>
                    <a:pt x="2002" y="14511"/>
                  </a:cubicBezTo>
                  <a:lnTo>
                    <a:pt x="22784" y="14511"/>
                  </a:lnTo>
                  <a:cubicBezTo>
                    <a:pt x="23884" y="14511"/>
                    <a:pt x="24785" y="13610"/>
                    <a:pt x="24785" y="12509"/>
                  </a:cubicBezTo>
                  <a:lnTo>
                    <a:pt x="24785" y="2002"/>
                  </a:lnTo>
                  <a:cubicBezTo>
                    <a:pt x="24785" y="901"/>
                    <a:pt x="23884" y="0"/>
                    <a:pt x="22784" y="0"/>
                  </a:cubicBezTo>
                  <a:close/>
                </a:path>
              </a:pathLst>
            </a:custGeom>
            <a:solidFill>
              <a:srgbClr val="C1B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5731570" y="3051185"/>
              <a:ext cx="2017786" cy="822181"/>
            </a:xfrm>
            <a:custGeom>
              <a:avLst/>
              <a:gdLst/>
              <a:ahLst/>
              <a:cxnLst/>
              <a:rect l="l" t="t" r="r" b="b"/>
              <a:pathLst>
                <a:path w="76956" h="31357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2369"/>
                  </a:lnTo>
                  <a:cubicBezTo>
                    <a:pt x="1" y="2603"/>
                    <a:pt x="201" y="2769"/>
                    <a:pt x="434" y="2769"/>
                  </a:cubicBezTo>
                  <a:lnTo>
                    <a:pt x="4437" y="2769"/>
                  </a:lnTo>
                  <a:cubicBezTo>
                    <a:pt x="4671" y="2769"/>
                    <a:pt x="4837" y="2603"/>
                    <a:pt x="4837" y="2369"/>
                  </a:cubicBezTo>
                  <a:lnTo>
                    <a:pt x="4837" y="434"/>
                  </a:lnTo>
                  <a:cubicBezTo>
                    <a:pt x="4837" y="201"/>
                    <a:pt x="4671" y="1"/>
                    <a:pt x="4437" y="1"/>
                  </a:cubicBezTo>
                  <a:close/>
                  <a:moveTo>
                    <a:pt x="6972" y="1"/>
                  </a:moveTo>
                  <a:cubicBezTo>
                    <a:pt x="6739" y="1"/>
                    <a:pt x="6572" y="201"/>
                    <a:pt x="6572" y="434"/>
                  </a:cubicBezTo>
                  <a:lnTo>
                    <a:pt x="6572" y="2369"/>
                  </a:lnTo>
                  <a:cubicBezTo>
                    <a:pt x="6572" y="2603"/>
                    <a:pt x="6739" y="2769"/>
                    <a:pt x="6972" y="2769"/>
                  </a:cubicBezTo>
                  <a:lnTo>
                    <a:pt x="10975" y="2769"/>
                  </a:lnTo>
                  <a:cubicBezTo>
                    <a:pt x="11209" y="2769"/>
                    <a:pt x="11409" y="2603"/>
                    <a:pt x="11409" y="2369"/>
                  </a:cubicBezTo>
                  <a:lnTo>
                    <a:pt x="11409" y="434"/>
                  </a:lnTo>
                  <a:cubicBezTo>
                    <a:pt x="11409" y="201"/>
                    <a:pt x="11209" y="1"/>
                    <a:pt x="10975" y="1"/>
                  </a:cubicBezTo>
                  <a:close/>
                  <a:moveTo>
                    <a:pt x="13544" y="1"/>
                  </a:moveTo>
                  <a:cubicBezTo>
                    <a:pt x="13310" y="1"/>
                    <a:pt x="13110" y="201"/>
                    <a:pt x="13110" y="434"/>
                  </a:cubicBezTo>
                  <a:lnTo>
                    <a:pt x="13110" y="2369"/>
                  </a:lnTo>
                  <a:cubicBezTo>
                    <a:pt x="13110" y="2603"/>
                    <a:pt x="13310" y="2769"/>
                    <a:pt x="13544" y="2769"/>
                  </a:cubicBezTo>
                  <a:lnTo>
                    <a:pt x="17547" y="2769"/>
                  </a:lnTo>
                  <a:cubicBezTo>
                    <a:pt x="17780" y="2769"/>
                    <a:pt x="17947" y="2603"/>
                    <a:pt x="17947" y="2369"/>
                  </a:cubicBezTo>
                  <a:lnTo>
                    <a:pt x="17947" y="434"/>
                  </a:lnTo>
                  <a:cubicBezTo>
                    <a:pt x="17947" y="201"/>
                    <a:pt x="17780" y="1"/>
                    <a:pt x="17547" y="1"/>
                  </a:cubicBezTo>
                  <a:close/>
                  <a:moveTo>
                    <a:pt x="20082" y="1"/>
                  </a:moveTo>
                  <a:cubicBezTo>
                    <a:pt x="19882" y="1"/>
                    <a:pt x="19681" y="201"/>
                    <a:pt x="19681" y="434"/>
                  </a:cubicBezTo>
                  <a:lnTo>
                    <a:pt x="19681" y="2369"/>
                  </a:lnTo>
                  <a:cubicBezTo>
                    <a:pt x="19681" y="2603"/>
                    <a:pt x="19882" y="2769"/>
                    <a:pt x="20082" y="2769"/>
                  </a:cubicBezTo>
                  <a:lnTo>
                    <a:pt x="24085" y="2769"/>
                  </a:lnTo>
                  <a:cubicBezTo>
                    <a:pt x="24318" y="2769"/>
                    <a:pt x="24518" y="2603"/>
                    <a:pt x="24518" y="2369"/>
                  </a:cubicBezTo>
                  <a:lnTo>
                    <a:pt x="24518" y="434"/>
                  </a:lnTo>
                  <a:cubicBezTo>
                    <a:pt x="24518" y="201"/>
                    <a:pt x="24318" y="1"/>
                    <a:pt x="24085" y="1"/>
                  </a:cubicBezTo>
                  <a:close/>
                  <a:moveTo>
                    <a:pt x="26653" y="1"/>
                  </a:moveTo>
                  <a:cubicBezTo>
                    <a:pt x="26420" y="1"/>
                    <a:pt x="26253" y="201"/>
                    <a:pt x="26253" y="434"/>
                  </a:cubicBezTo>
                  <a:lnTo>
                    <a:pt x="26253" y="2369"/>
                  </a:lnTo>
                  <a:cubicBezTo>
                    <a:pt x="26253" y="2603"/>
                    <a:pt x="26420" y="2769"/>
                    <a:pt x="26653" y="2769"/>
                  </a:cubicBezTo>
                  <a:lnTo>
                    <a:pt x="30656" y="2769"/>
                  </a:lnTo>
                  <a:cubicBezTo>
                    <a:pt x="30889" y="2769"/>
                    <a:pt x="31056" y="2603"/>
                    <a:pt x="31056" y="2369"/>
                  </a:cubicBezTo>
                  <a:lnTo>
                    <a:pt x="31056" y="434"/>
                  </a:lnTo>
                  <a:cubicBezTo>
                    <a:pt x="31056" y="201"/>
                    <a:pt x="30889" y="1"/>
                    <a:pt x="30656" y="1"/>
                  </a:cubicBezTo>
                  <a:close/>
                  <a:moveTo>
                    <a:pt x="33224" y="1"/>
                  </a:moveTo>
                  <a:cubicBezTo>
                    <a:pt x="32991" y="1"/>
                    <a:pt x="32791" y="201"/>
                    <a:pt x="32791" y="434"/>
                  </a:cubicBezTo>
                  <a:lnTo>
                    <a:pt x="32791" y="2369"/>
                  </a:lnTo>
                  <a:cubicBezTo>
                    <a:pt x="32791" y="2603"/>
                    <a:pt x="32991" y="2769"/>
                    <a:pt x="33224" y="2769"/>
                  </a:cubicBezTo>
                  <a:lnTo>
                    <a:pt x="37194" y="2769"/>
                  </a:lnTo>
                  <a:cubicBezTo>
                    <a:pt x="37427" y="2769"/>
                    <a:pt x="37628" y="2603"/>
                    <a:pt x="37628" y="2369"/>
                  </a:cubicBezTo>
                  <a:lnTo>
                    <a:pt x="37628" y="434"/>
                  </a:lnTo>
                  <a:cubicBezTo>
                    <a:pt x="37628" y="201"/>
                    <a:pt x="37427" y="1"/>
                    <a:pt x="37194" y="1"/>
                  </a:cubicBezTo>
                  <a:close/>
                  <a:moveTo>
                    <a:pt x="39762" y="1"/>
                  </a:moveTo>
                  <a:cubicBezTo>
                    <a:pt x="39529" y="1"/>
                    <a:pt x="39329" y="201"/>
                    <a:pt x="39329" y="434"/>
                  </a:cubicBezTo>
                  <a:lnTo>
                    <a:pt x="39329" y="2369"/>
                  </a:lnTo>
                  <a:cubicBezTo>
                    <a:pt x="39362" y="2603"/>
                    <a:pt x="39529" y="2769"/>
                    <a:pt x="39762" y="2769"/>
                  </a:cubicBezTo>
                  <a:lnTo>
                    <a:pt x="43765" y="2769"/>
                  </a:lnTo>
                  <a:cubicBezTo>
                    <a:pt x="43999" y="2769"/>
                    <a:pt x="44166" y="2603"/>
                    <a:pt x="44166" y="2369"/>
                  </a:cubicBezTo>
                  <a:lnTo>
                    <a:pt x="44166" y="434"/>
                  </a:lnTo>
                  <a:cubicBezTo>
                    <a:pt x="44166" y="201"/>
                    <a:pt x="43999" y="1"/>
                    <a:pt x="43765" y="1"/>
                  </a:cubicBezTo>
                  <a:close/>
                  <a:moveTo>
                    <a:pt x="46334" y="1"/>
                  </a:moveTo>
                  <a:cubicBezTo>
                    <a:pt x="46100" y="1"/>
                    <a:pt x="45900" y="201"/>
                    <a:pt x="45900" y="434"/>
                  </a:cubicBezTo>
                  <a:lnTo>
                    <a:pt x="45900" y="2369"/>
                  </a:lnTo>
                  <a:cubicBezTo>
                    <a:pt x="45900" y="2603"/>
                    <a:pt x="46100" y="2769"/>
                    <a:pt x="46334" y="2769"/>
                  </a:cubicBezTo>
                  <a:lnTo>
                    <a:pt x="50337" y="2769"/>
                  </a:lnTo>
                  <a:cubicBezTo>
                    <a:pt x="50537" y="2769"/>
                    <a:pt x="50737" y="2603"/>
                    <a:pt x="50737" y="2369"/>
                  </a:cubicBezTo>
                  <a:lnTo>
                    <a:pt x="50737" y="434"/>
                  </a:lnTo>
                  <a:cubicBezTo>
                    <a:pt x="50737" y="201"/>
                    <a:pt x="50537" y="1"/>
                    <a:pt x="50337" y="1"/>
                  </a:cubicBezTo>
                  <a:close/>
                  <a:moveTo>
                    <a:pt x="52872" y="1"/>
                  </a:moveTo>
                  <a:cubicBezTo>
                    <a:pt x="52638" y="1"/>
                    <a:pt x="52471" y="201"/>
                    <a:pt x="52471" y="434"/>
                  </a:cubicBezTo>
                  <a:lnTo>
                    <a:pt x="52471" y="2369"/>
                  </a:lnTo>
                  <a:cubicBezTo>
                    <a:pt x="52471" y="2603"/>
                    <a:pt x="52638" y="2769"/>
                    <a:pt x="52872" y="2769"/>
                  </a:cubicBezTo>
                  <a:lnTo>
                    <a:pt x="56875" y="2769"/>
                  </a:lnTo>
                  <a:cubicBezTo>
                    <a:pt x="57108" y="2769"/>
                    <a:pt x="57308" y="2603"/>
                    <a:pt x="57308" y="2369"/>
                  </a:cubicBezTo>
                  <a:lnTo>
                    <a:pt x="57308" y="434"/>
                  </a:lnTo>
                  <a:cubicBezTo>
                    <a:pt x="57308" y="201"/>
                    <a:pt x="57108" y="1"/>
                    <a:pt x="56875" y="1"/>
                  </a:cubicBezTo>
                  <a:close/>
                  <a:moveTo>
                    <a:pt x="59443" y="1"/>
                  </a:moveTo>
                  <a:cubicBezTo>
                    <a:pt x="59210" y="1"/>
                    <a:pt x="59009" y="201"/>
                    <a:pt x="59009" y="434"/>
                  </a:cubicBezTo>
                  <a:lnTo>
                    <a:pt x="59009" y="2369"/>
                  </a:lnTo>
                  <a:cubicBezTo>
                    <a:pt x="59009" y="2603"/>
                    <a:pt x="59210" y="2769"/>
                    <a:pt x="59443" y="2769"/>
                  </a:cubicBezTo>
                  <a:lnTo>
                    <a:pt x="63446" y="2769"/>
                  </a:lnTo>
                  <a:cubicBezTo>
                    <a:pt x="63646" y="2769"/>
                    <a:pt x="63846" y="2603"/>
                    <a:pt x="63846" y="2369"/>
                  </a:cubicBezTo>
                  <a:lnTo>
                    <a:pt x="63846" y="434"/>
                  </a:lnTo>
                  <a:cubicBezTo>
                    <a:pt x="63846" y="201"/>
                    <a:pt x="63646" y="1"/>
                    <a:pt x="63446" y="1"/>
                  </a:cubicBezTo>
                  <a:close/>
                  <a:moveTo>
                    <a:pt x="65981" y="1"/>
                  </a:moveTo>
                  <a:cubicBezTo>
                    <a:pt x="65748" y="1"/>
                    <a:pt x="65581" y="201"/>
                    <a:pt x="65581" y="434"/>
                  </a:cubicBezTo>
                  <a:lnTo>
                    <a:pt x="65581" y="2369"/>
                  </a:lnTo>
                  <a:cubicBezTo>
                    <a:pt x="65581" y="2603"/>
                    <a:pt x="65748" y="2769"/>
                    <a:pt x="65981" y="2769"/>
                  </a:cubicBezTo>
                  <a:lnTo>
                    <a:pt x="69984" y="2769"/>
                  </a:lnTo>
                  <a:cubicBezTo>
                    <a:pt x="70217" y="2769"/>
                    <a:pt x="70418" y="2603"/>
                    <a:pt x="70418" y="2369"/>
                  </a:cubicBezTo>
                  <a:lnTo>
                    <a:pt x="70418" y="434"/>
                  </a:lnTo>
                  <a:cubicBezTo>
                    <a:pt x="70418" y="201"/>
                    <a:pt x="70217" y="1"/>
                    <a:pt x="69984" y="1"/>
                  </a:cubicBezTo>
                  <a:close/>
                  <a:moveTo>
                    <a:pt x="72552" y="1"/>
                  </a:moveTo>
                  <a:cubicBezTo>
                    <a:pt x="72319" y="1"/>
                    <a:pt x="72119" y="201"/>
                    <a:pt x="72119" y="434"/>
                  </a:cubicBezTo>
                  <a:lnTo>
                    <a:pt x="72119" y="2369"/>
                  </a:lnTo>
                  <a:cubicBezTo>
                    <a:pt x="72119" y="2603"/>
                    <a:pt x="72319" y="2769"/>
                    <a:pt x="72552" y="2769"/>
                  </a:cubicBezTo>
                  <a:lnTo>
                    <a:pt x="76555" y="2769"/>
                  </a:lnTo>
                  <a:cubicBezTo>
                    <a:pt x="76789" y="2769"/>
                    <a:pt x="76956" y="2603"/>
                    <a:pt x="76956" y="2369"/>
                  </a:cubicBezTo>
                  <a:lnTo>
                    <a:pt x="76956" y="434"/>
                  </a:lnTo>
                  <a:cubicBezTo>
                    <a:pt x="76956" y="201"/>
                    <a:pt x="76789" y="1"/>
                    <a:pt x="76555" y="1"/>
                  </a:cubicBezTo>
                  <a:close/>
                  <a:moveTo>
                    <a:pt x="434" y="3570"/>
                  </a:moveTo>
                  <a:cubicBezTo>
                    <a:pt x="201" y="3570"/>
                    <a:pt x="1" y="3770"/>
                    <a:pt x="1" y="4004"/>
                  </a:cubicBezTo>
                  <a:lnTo>
                    <a:pt x="1" y="7673"/>
                  </a:lnTo>
                  <a:cubicBezTo>
                    <a:pt x="1" y="7906"/>
                    <a:pt x="201" y="8073"/>
                    <a:pt x="434" y="8073"/>
                  </a:cubicBezTo>
                  <a:lnTo>
                    <a:pt x="4437" y="8073"/>
                  </a:lnTo>
                  <a:cubicBezTo>
                    <a:pt x="4671" y="8073"/>
                    <a:pt x="4837" y="7906"/>
                    <a:pt x="4837" y="7673"/>
                  </a:cubicBezTo>
                  <a:lnTo>
                    <a:pt x="4837" y="4004"/>
                  </a:lnTo>
                  <a:cubicBezTo>
                    <a:pt x="4837" y="3770"/>
                    <a:pt x="4671" y="3570"/>
                    <a:pt x="4437" y="3570"/>
                  </a:cubicBezTo>
                  <a:close/>
                  <a:moveTo>
                    <a:pt x="6972" y="3570"/>
                  </a:moveTo>
                  <a:cubicBezTo>
                    <a:pt x="6739" y="3570"/>
                    <a:pt x="6572" y="3770"/>
                    <a:pt x="6572" y="4004"/>
                  </a:cubicBezTo>
                  <a:lnTo>
                    <a:pt x="6572" y="7673"/>
                  </a:lnTo>
                  <a:cubicBezTo>
                    <a:pt x="6572" y="7906"/>
                    <a:pt x="6739" y="8073"/>
                    <a:pt x="6972" y="8073"/>
                  </a:cubicBezTo>
                  <a:lnTo>
                    <a:pt x="10975" y="8073"/>
                  </a:lnTo>
                  <a:cubicBezTo>
                    <a:pt x="11209" y="8073"/>
                    <a:pt x="11409" y="7906"/>
                    <a:pt x="11409" y="7673"/>
                  </a:cubicBezTo>
                  <a:lnTo>
                    <a:pt x="11409" y="4004"/>
                  </a:lnTo>
                  <a:cubicBezTo>
                    <a:pt x="11409" y="3770"/>
                    <a:pt x="11209" y="3570"/>
                    <a:pt x="10975" y="3570"/>
                  </a:cubicBezTo>
                  <a:close/>
                  <a:moveTo>
                    <a:pt x="13544" y="3570"/>
                  </a:moveTo>
                  <a:cubicBezTo>
                    <a:pt x="13310" y="3570"/>
                    <a:pt x="13110" y="3770"/>
                    <a:pt x="13110" y="4004"/>
                  </a:cubicBezTo>
                  <a:lnTo>
                    <a:pt x="13110" y="7673"/>
                  </a:lnTo>
                  <a:cubicBezTo>
                    <a:pt x="13110" y="7906"/>
                    <a:pt x="13310" y="8073"/>
                    <a:pt x="13544" y="8073"/>
                  </a:cubicBezTo>
                  <a:lnTo>
                    <a:pt x="17547" y="8073"/>
                  </a:lnTo>
                  <a:cubicBezTo>
                    <a:pt x="17780" y="8073"/>
                    <a:pt x="17947" y="7906"/>
                    <a:pt x="17947" y="7673"/>
                  </a:cubicBezTo>
                  <a:lnTo>
                    <a:pt x="17947" y="4004"/>
                  </a:lnTo>
                  <a:cubicBezTo>
                    <a:pt x="17947" y="3770"/>
                    <a:pt x="17780" y="3570"/>
                    <a:pt x="17547" y="3570"/>
                  </a:cubicBezTo>
                  <a:close/>
                  <a:moveTo>
                    <a:pt x="20082" y="3570"/>
                  </a:moveTo>
                  <a:cubicBezTo>
                    <a:pt x="19882" y="3570"/>
                    <a:pt x="19681" y="3770"/>
                    <a:pt x="19681" y="4004"/>
                  </a:cubicBezTo>
                  <a:lnTo>
                    <a:pt x="19681" y="7673"/>
                  </a:lnTo>
                  <a:cubicBezTo>
                    <a:pt x="19681" y="7906"/>
                    <a:pt x="19882" y="8073"/>
                    <a:pt x="20082" y="8073"/>
                  </a:cubicBezTo>
                  <a:lnTo>
                    <a:pt x="24085" y="8073"/>
                  </a:lnTo>
                  <a:cubicBezTo>
                    <a:pt x="24318" y="8073"/>
                    <a:pt x="24518" y="7906"/>
                    <a:pt x="24518" y="7673"/>
                  </a:cubicBezTo>
                  <a:lnTo>
                    <a:pt x="24518" y="4004"/>
                  </a:lnTo>
                  <a:cubicBezTo>
                    <a:pt x="24518" y="3770"/>
                    <a:pt x="24318" y="3570"/>
                    <a:pt x="24085" y="3570"/>
                  </a:cubicBezTo>
                  <a:close/>
                  <a:moveTo>
                    <a:pt x="26653" y="3570"/>
                  </a:moveTo>
                  <a:cubicBezTo>
                    <a:pt x="26420" y="3570"/>
                    <a:pt x="26253" y="3770"/>
                    <a:pt x="26253" y="4004"/>
                  </a:cubicBezTo>
                  <a:lnTo>
                    <a:pt x="26253" y="7673"/>
                  </a:lnTo>
                  <a:cubicBezTo>
                    <a:pt x="26253" y="7906"/>
                    <a:pt x="26420" y="8073"/>
                    <a:pt x="26653" y="8073"/>
                  </a:cubicBezTo>
                  <a:lnTo>
                    <a:pt x="30656" y="8073"/>
                  </a:lnTo>
                  <a:cubicBezTo>
                    <a:pt x="30889" y="8073"/>
                    <a:pt x="31056" y="7906"/>
                    <a:pt x="31056" y="7673"/>
                  </a:cubicBezTo>
                  <a:lnTo>
                    <a:pt x="31056" y="4004"/>
                  </a:lnTo>
                  <a:cubicBezTo>
                    <a:pt x="31056" y="3770"/>
                    <a:pt x="30889" y="3570"/>
                    <a:pt x="30656" y="3570"/>
                  </a:cubicBezTo>
                  <a:close/>
                  <a:moveTo>
                    <a:pt x="33224" y="3570"/>
                  </a:moveTo>
                  <a:cubicBezTo>
                    <a:pt x="32991" y="3570"/>
                    <a:pt x="32791" y="3770"/>
                    <a:pt x="32791" y="4004"/>
                  </a:cubicBezTo>
                  <a:lnTo>
                    <a:pt x="32791" y="7673"/>
                  </a:lnTo>
                  <a:cubicBezTo>
                    <a:pt x="32791" y="7906"/>
                    <a:pt x="32991" y="8073"/>
                    <a:pt x="33224" y="8073"/>
                  </a:cubicBezTo>
                  <a:lnTo>
                    <a:pt x="37194" y="8073"/>
                  </a:lnTo>
                  <a:cubicBezTo>
                    <a:pt x="37427" y="8073"/>
                    <a:pt x="37628" y="7906"/>
                    <a:pt x="37628" y="7673"/>
                  </a:cubicBezTo>
                  <a:lnTo>
                    <a:pt x="37628" y="4004"/>
                  </a:lnTo>
                  <a:cubicBezTo>
                    <a:pt x="37628" y="3770"/>
                    <a:pt x="37427" y="3570"/>
                    <a:pt x="37194" y="3570"/>
                  </a:cubicBezTo>
                  <a:close/>
                  <a:moveTo>
                    <a:pt x="39762" y="3570"/>
                  </a:moveTo>
                  <a:cubicBezTo>
                    <a:pt x="39529" y="3570"/>
                    <a:pt x="39329" y="3770"/>
                    <a:pt x="39329" y="4004"/>
                  </a:cubicBezTo>
                  <a:lnTo>
                    <a:pt x="39329" y="7673"/>
                  </a:lnTo>
                  <a:cubicBezTo>
                    <a:pt x="39362" y="7906"/>
                    <a:pt x="39529" y="8073"/>
                    <a:pt x="39762" y="8073"/>
                  </a:cubicBezTo>
                  <a:lnTo>
                    <a:pt x="43765" y="8073"/>
                  </a:lnTo>
                  <a:cubicBezTo>
                    <a:pt x="43999" y="8073"/>
                    <a:pt x="44166" y="7906"/>
                    <a:pt x="44166" y="7673"/>
                  </a:cubicBezTo>
                  <a:lnTo>
                    <a:pt x="44166" y="4004"/>
                  </a:lnTo>
                  <a:cubicBezTo>
                    <a:pt x="44166" y="3770"/>
                    <a:pt x="43999" y="3570"/>
                    <a:pt x="43765" y="3570"/>
                  </a:cubicBezTo>
                  <a:close/>
                  <a:moveTo>
                    <a:pt x="46334" y="3570"/>
                  </a:moveTo>
                  <a:cubicBezTo>
                    <a:pt x="46100" y="3570"/>
                    <a:pt x="45900" y="3770"/>
                    <a:pt x="45900" y="4004"/>
                  </a:cubicBezTo>
                  <a:lnTo>
                    <a:pt x="45900" y="7673"/>
                  </a:lnTo>
                  <a:cubicBezTo>
                    <a:pt x="45900" y="7906"/>
                    <a:pt x="46100" y="8073"/>
                    <a:pt x="46334" y="8073"/>
                  </a:cubicBezTo>
                  <a:lnTo>
                    <a:pt x="50337" y="8073"/>
                  </a:lnTo>
                  <a:cubicBezTo>
                    <a:pt x="50537" y="8073"/>
                    <a:pt x="50737" y="7906"/>
                    <a:pt x="50737" y="7673"/>
                  </a:cubicBezTo>
                  <a:lnTo>
                    <a:pt x="50737" y="4004"/>
                  </a:lnTo>
                  <a:cubicBezTo>
                    <a:pt x="50737" y="3770"/>
                    <a:pt x="50537" y="3570"/>
                    <a:pt x="50337" y="3570"/>
                  </a:cubicBezTo>
                  <a:close/>
                  <a:moveTo>
                    <a:pt x="52872" y="3570"/>
                  </a:moveTo>
                  <a:cubicBezTo>
                    <a:pt x="52638" y="3570"/>
                    <a:pt x="52471" y="3770"/>
                    <a:pt x="52471" y="4004"/>
                  </a:cubicBezTo>
                  <a:lnTo>
                    <a:pt x="52471" y="7673"/>
                  </a:lnTo>
                  <a:cubicBezTo>
                    <a:pt x="52471" y="7906"/>
                    <a:pt x="52638" y="8073"/>
                    <a:pt x="52872" y="8073"/>
                  </a:cubicBezTo>
                  <a:lnTo>
                    <a:pt x="56875" y="8073"/>
                  </a:lnTo>
                  <a:cubicBezTo>
                    <a:pt x="57108" y="8073"/>
                    <a:pt x="57308" y="7906"/>
                    <a:pt x="57308" y="7673"/>
                  </a:cubicBezTo>
                  <a:lnTo>
                    <a:pt x="57308" y="4004"/>
                  </a:lnTo>
                  <a:cubicBezTo>
                    <a:pt x="57308" y="3770"/>
                    <a:pt x="57108" y="3570"/>
                    <a:pt x="56875" y="3570"/>
                  </a:cubicBezTo>
                  <a:close/>
                  <a:moveTo>
                    <a:pt x="59443" y="3570"/>
                  </a:moveTo>
                  <a:cubicBezTo>
                    <a:pt x="59210" y="3570"/>
                    <a:pt x="59009" y="3770"/>
                    <a:pt x="59009" y="4004"/>
                  </a:cubicBezTo>
                  <a:lnTo>
                    <a:pt x="59009" y="7673"/>
                  </a:lnTo>
                  <a:cubicBezTo>
                    <a:pt x="59009" y="7906"/>
                    <a:pt x="59210" y="8073"/>
                    <a:pt x="59443" y="8073"/>
                  </a:cubicBezTo>
                  <a:lnTo>
                    <a:pt x="63446" y="8073"/>
                  </a:lnTo>
                  <a:cubicBezTo>
                    <a:pt x="63646" y="8073"/>
                    <a:pt x="63846" y="7906"/>
                    <a:pt x="63846" y="7673"/>
                  </a:cubicBezTo>
                  <a:lnTo>
                    <a:pt x="63846" y="4004"/>
                  </a:lnTo>
                  <a:cubicBezTo>
                    <a:pt x="63846" y="3770"/>
                    <a:pt x="63646" y="3570"/>
                    <a:pt x="63446" y="3570"/>
                  </a:cubicBezTo>
                  <a:close/>
                  <a:moveTo>
                    <a:pt x="65981" y="3570"/>
                  </a:moveTo>
                  <a:cubicBezTo>
                    <a:pt x="65748" y="3570"/>
                    <a:pt x="65581" y="3770"/>
                    <a:pt x="65581" y="4004"/>
                  </a:cubicBezTo>
                  <a:lnTo>
                    <a:pt x="65581" y="7673"/>
                  </a:lnTo>
                  <a:cubicBezTo>
                    <a:pt x="65581" y="7906"/>
                    <a:pt x="65748" y="8073"/>
                    <a:pt x="65981" y="8073"/>
                  </a:cubicBezTo>
                  <a:lnTo>
                    <a:pt x="76555" y="8073"/>
                  </a:lnTo>
                  <a:cubicBezTo>
                    <a:pt x="76789" y="8073"/>
                    <a:pt x="76956" y="7906"/>
                    <a:pt x="76956" y="7673"/>
                  </a:cubicBezTo>
                  <a:lnTo>
                    <a:pt x="76956" y="4004"/>
                  </a:lnTo>
                  <a:cubicBezTo>
                    <a:pt x="76956" y="3770"/>
                    <a:pt x="76789" y="3570"/>
                    <a:pt x="76555" y="3570"/>
                  </a:cubicBezTo>
                  <a:close/>
                  <a:moveTo>
                    <a:pt x="434" y="9041"/>
                  </a:moveTo>
                  <a:cubicBezTo>
                    <a:pt x="201" y="9041"/>
                    <a:pt x="1" y="9207"/>
                    <a:pt x="1" y="9441"/>
                  </a:cubicBezTo>
                  <a:lnTo>
                    <a:pt x="1" y="13110"/>
                  </a:lnTo>
                  <a:cubicBezTo>
                    <a:pt x="1" y="13344"/>
                    <a:pt x="201" y="13544"/>
                    <a:pt x="434" y="13544"/>
                  </a:cubicBezTo>
                  <a:lnTo>
                    <a:pt x="10975" y="13544"/>
                  </a:lnTo>
                  <a:cubicBezTo>
                    <a:pt x="11209" y="13544"/>
                    <a:pt x="11409" y="13344"/>
                    <a:pt x="11409" y="13110"/>
                  </a:cubicBezTo>
                  <a:lnTo>
                    <a:pt x="11409" y="9441"/>
                  </a:lnTo>
                  <a:cubicBezTo>
                    <a:pt x="11409" y="9207"/>
                    <a:pt x="11209" y="9041"/>
                    <a:pt x="10975" y="9041"/>
                  </a:cubicBezTo>
                  <a:close/>
                  <a:moveTo>
                    <a:pt x="13544" y="9041"/>
                  </a:moveTo>
                  <a:cubicBezTo>
                    <a:pt x="13310" y="9041"/>
                    <a:pt x="13110" y="9207"/>
                    <a:pt x="13110" y="9441"/>
                  </a:cubicBezTo>
                  <a:lnTo>
                    <a:pt x="13110" y="13110"/>
                  </a:lnTo>
                  <a:cubicBezTo>
                    <a:pt x="13110" y="13344"/>
                    <a:pt x="13310" y="13544"/>
                    <a:pt x="13544" y="13544"/>
                  </a:cubicBezTo>
                  <a:lnTo>
                    <a:pt x="17547" y="13544"/>
                  </a:lnTo>
                  <a:cubicBezTo>
                    <a:pt x="17780" y="13544"/>
                    <a:pt x="17947" y="13344"/>
                    <a:pt x="17947" y="13110"/>
                  </a:cubicBezTo>
                  <a:lnTo>
                    <a:pt x="17947" y="9441"/>
                  </a:lnTo>
                  <a:cubicBezTo>
                    <a:pt x="17947" y="9207"/>
                    <a:pt x="17780" y="9041"/>
                    <a:pt x="17547" y="9041"/>
                  </a:cubicBezTo>
                  <a:close/>
                  <a:moveTo>
                    <a:pt x="20082" y="9041"/>
                  </a:moveTo>
                  <a:cubicBezTo>
                    <a:pt x="19882" y="9041"/>
                    <a:pt x="19681" y="9207"/>
                    <a:pt x="19681" y="9441"/>
                  </a:cubicBezTo>
                  <a:lnTo>
                    <a:pt x="19681" y="13110"/>
                  </a:lnTo>
                  <a:cubicBezTo>
                    <a:pt x="19681" y="13344"/>
                    <a:pt x="19882" y="13544"/>
                    <a:pt x="20082" y="13544"/>
                  </a:cubicBezTo>
                  <a:lnTo>
                    <a:pt x="24085" y="13544"/>
                  </a:lnTo>
                  <a:cubicBezTo>
                    <a:pt x="24318" y="13544"/>
                    <a:pt x="24518" y="13344"/>
                    <a:pt x="24518" y="13110"/>
                  </a:cubicBezTo>
                  <a:lnTo>
                    <a:pt x="24518" y="9441"/>
                  </a:lnTo>
                  <a:cubicBezTo>
                    <a:pt x="24518" y="9207"/>
                    <a:pt x="24318" y="9041"/>
                    <a:pt x="24085" y="9041"/>
                  </a:cubicBezTo>
                  <a:close/>
                  <a:moveTo>
                    <a:pt x="26653" y="9041"/>
                  </a:moveTo>
                  <a:cubicBezTo>
                    <a:pt x="26420" y="9041"/>
                    <a:pt x="26253" y="9207"/>
                    <a:pt x="26253" y="9441"/>
                  </a:cubicBezTo>
                  <a:lnTo>
                    <a:pt x="26253" y="13110"/>
                  </a:lnTo>
                  <a:cubicBezTo>
                    <a:pt x="26253" y="13344"/>
                    <a:pt x="26420" y="13544"/>
                    <a:pt x="26653" y="13544"/>
                  </a:cubicBezTo>
                  <a:lnTo>
                    <a:pt x="30656" y="13544"/>
                  </a:lnTo>
                  <a:cubicBezTo>
                    <a:pt x="30889" y="13544"/>
                    <a:pt x="31056" y="13344"/>
                    <a:pt x="31056" y="13110"/>
                  </a:cubicBezTo>
                  <a:lnTo>
                    <a:pt x="31056" y="9441"/>
                  </a:lnTo>
                  <a:cubicBezTo>
                    <a:pt x="31056" y="9207"/>
                    <a:pt x="30889" y="9041"/>
                    <a:pt x="30656" y="9041"/>
                  </a:cubicBezTo>
                  <a:close/>
                  <a:moveTo>
                    <a:pt x="33224" y="9041"/>
                  </a:moveTo>
                  <a:cubicBezTo>
                    <a:pt x="32991" y="9041"/>
                    <a:pt x="32791" y="9207"/>
                    <a:pt x="32791" y="9441"/>
                  </a:cubicBezTo>
                  <a:lnTo>
                    <a:pt x="32791" y="13110"/>
                  </a:lnTo>
                  <a:cubicBezTo>
                    <a:pt x="32791" y="13344"/>
                    <a:pt x="32991" y="13544"/>
                    <a:pt x="33224" y="13544"/>
                  </a:cubicBezTo>
                  <a:lnTo>
                    <a:pt x="37194" y="13544"/>
                  </a:lnTo>
                  <a:cubicBezTo>
                    <a:pt x="37427" y="13544"/>
                    <a:pt x="37628" y="13344"/>
                    <a:pt x="37628" y="13110"/>
                  </a:cubicBezTo>
                  <a:lnTo>
                    <a:pt x="37628" y="9441"/>
                  </a:lnTo>
                  <a:cubicBezTo>
                    <a:pt x="37628" y="9207"/>
                    <a:pt x="37427" y="9041"/>
                    <a:pt x="37194" y="9041"/>
                  </a:cubicBezTo>
                  <a:close/>
                  <a:moveTo>
                    <a:pt x="39762" y="9041"/>
                  </a:moveTo>
                  <a:cubicBezTo>
                    <a:pt x="39529" y="9041"/>
                    <a:pt x="39329" y="9207"/>
                    <a:pt x="39329" y="9441"/>
                  </a:cubicBezTo>
                  <a:lnTo>
                    <a:pt x="39329" y="13110"/>
                  </a:lnTo>
                  <a:cubicBezTo>
                    <a:pt x="39362" y="13344"/>
                    <a:pt x="39529" y="13544"/>
                    <a:pt x="39762" y="13544"/>
                  </a:cubicBezTo>
                  <a:lnTo>
                    <a:pt x="43765" y="13544"/>
                  </a:lnTo>
                  <a:cubicBezTo>
                    <a:pt x="43999" y="13544"/>
                    <a:pt x="44166" y="13344"/>
                    <a:pt x="44166" y="13110"/>
                  </a:cubicBezTo>
                  <a:lnTo>
                    <a:pt x="44166" y="9441"/>
                  </a:lnTo>
                  <a:cubicBezTo>
                    <a:pt x="44166" y="9207"/>
                    <a:pt x="43999" y="9041"/>
                    <a:pt x="43765" y="9041"/>
                  </a:cubicBezTo>
                  <a:close/>
                  <a:moveTo>
                    <a:pt x="46334" y="9041"/>
                  </a:moveTo>
                  <a:cubicBezTo>
                    <a:pt x="46100" y="9041"/>
                    <a:pt x="45900" y="9207"/>
                    <a:pt x="45900" y="9441"/>
                  </a:cubicBezTo>
                  <a:lnTo>
                    <a:pt x="45900" y="13110"/>
                  </a:lnTo>
                  <a:cubicBezTo>
                    <a:pt x="45900" y="13344"/>
                    <a:pt x="46100" y="13544"/>
                    <a:pt x="46334" y="13544"/>
                  </a:cubicBezTo>
                  <a:lnTo>
                    <a:pt x="50337" y="13544"/>
                  </a:lnTo>
                  <a:cubicBezTo>
                    <a:pt x="50537" y="13544"/>
                    <a:pt x="50737" y="13344"/>
                    <a:pt x="50737" y="13110"/>
                  </a:cubicBezTo>
                  <a:lnTo>
                    <a:pt x="50737" y="9441"/>
                  </a:lnTo>
                  <a:cubicBezTo>
                    <a:pt x="50737" y="9207"/>
                    <a:pt x="50537" y="9041"/>
                    <a:pt x="50337" y="9041"/>
                  </a:cubicBezTo>
                  <a:close/>
                  <a:moveTo>
                    <a:pt x="52872" y="9041"/>
                  </a:moveTo>
                  <a:cubicBezTo>
                    <a:pt x="52638" y="9041"/>
                    <a:pt x="52471" y="9207"/>
                    <a:pt x="52471" y="9441"/>
                  </a:cubicBezTo>
                  <a:lnTo>
                    <a:pt x="52471" y="13110"/>
                  </a:lnTo>
                  <a:cubicBezTo>
                    <a:pt x="52471" y="13344"/>
                    <a:pt x="52638" y="13544"/>
                    <a:pt x="52872" y="13544"/>
                  </a:cubicBezTo>
                  <a:lnTo>
                    <a:pt x="56875" y="13544"/>
                  </a:lnTo>
                  <a:cubicBezTo>
                    <a:pt x="57108" y="13544"/>
                    <a:pt x="57308" y="13344"/>
                    <a:pt x="57308" y="13110"/>
                  </a:cubicBezTo>
                  <a:lnTo>
                    <a:pt x="57308" y="9441"/>
                  </a:lnTo>
                  <a:cubicBezTo>
                    <a:pt x="57308" y="9207"/>
                    <a:pt x="57108" y="9041"/>
                    <a:pt x="56875" y="9041"/>
                  </a:cubicBezTo>
                  <a:close/>
                  <a:moveTo>
                    <a:pt x="59443" y="9041"/>
                  </a:moveTo>
                  <a:cubicBezTo>
                    <a:pt x="59210" y="9041"/>
                    <a:pt x="59009" y="9207"/>
                    <a:pt x="59009" y="9441"/>
                  </a:cubicBezTo>
                  <a:lnTo>
                    <a:pt x="59009" y="13110"/>
                  </a:lnTo>
                  <a:cubicBezTo>
                    <a:pt x="59009" y="13344"/>
                    <a:pt x="59210" y="13544"/>
                    <a:pt x="59443" y="13544"/>
                  </a:cubicBezTo>
                  <a:lnTo>
                    <a:pt x="63446" y="13544"/>
                  </a:lnTo>
                  <a:cubicBezTo>
                    <a:pt x="63646" y="13544"/>
                    <a:pt x="63846" y="13344"/>
                    <a:pt x="63846" y="13110"/>
                  </a:cubicBezTo>
                  <a:lnTo>
                    <a:pt x="63846" y="9441"/>
                  </a:lnTo>
                  <a:cubicBezTo>
                    <a:pt x="63846" y="9207"/>
                    <a:pt x="63646" y="9041"/>
                    <a:pt x="63446" y="9041"/>
                  </a:cubicBezTo>
                  <a:close/>
                  <a:moveTo>
                    <a:pt x="434" y="14978"/>
                  </a:moveTo>
                  <a:cubicBezTo>
                    <a:pt x="201" y="14978"/>
                    <a:pt x="1" y="15145"/>
                    <a:pt x="1" y="15378"/>
                  </a:cubicBezTo>
                  <a:lnTo>
                    <a:pt x="1" y="19048"/>
                  </a:lnTo>
                  <a:cubicBezTo>
                    <a:pt x="1" y="19281"/>
                    <a:pt x="201" y="19481"/>
                    <a:pt x="434" y="19481"/>
                  </a:cubicBezTo>
                  <a:lnTo>
                    <a:pt x="4437" y="19481"/>
                  </a:lnTo>
                  <a:cubicBezTo>
                    <a:pt x="4671" y="19481"/>
                    <a:pt x="4837" y="19281"/>
                    <a:pt x="4837" y="19048"/>
                  </a:cubicBezTo>
                  <a:lnTo>
                    <a:pt x="4837" y="15378"/>
                  </a:lnTo>
                  <a:cubicBezTo>
                    <a:pt x="4837" y="15145"/>
                    <a:pt x="4671" y="14978"/>
                    <a:pt x="4437" y="14978"/>
                  </a:cubicBezTo>
                  <a:close/>
                  <a:moveTo>
                    <a:pt x="6972" y="14978"/>
                  </a:moveTo>
                  <a:cubicBezTo>
                    <a:pt x="6739" y="14978"/>
                    <a:pt x="6572" y="15145"/>
                    <a:pt x="6572" y="15378"/>
                  </a:cubicBezTo>
                  <a:lnTo>
                    <a:pt x="6572" y="19048"/>
                  </a:lnTo>
                  <a:cubicBezTo>
                    <a:pt x="6572" y="19281"/>
                    <a:pt x="6739" y="19481"/>
                    <a:pt x="6972" y="19481"/>
                  </a:cubicBezTo>
                  <a:lnTo>
                    <a:pt x="10975" y="19481"/>
                  </a:lnTo>
                  <a:cubicBezTo>
                    <a:pt x="11209" y="19481"/>
                    <a:pt x="11409" y="19281"/>
                    <a:pt x="11409" y="19048"/>
                  </a:cubicBezTo>
                  <a:lnTo>
                    <a:pt x="11409" y="15378"/>
                  </a:lnTo>
                  <a:cubicBezTo>
                    <a:pt x="11409" y="15145"/>
                    <a:pt x="11209" y="14978"/>
                    <a:pt x="10975" y="14978"/>
                  </a:cubicBezTo>
                  <a:close/>
                  <a:moveTo>
                    <a:pt x="13544" y="14978"/>
                  </a:moveTo>
                  <a:cubicBezTo>
                    <a:pt x="13310" y="14978"/>
                    <a:pt x="13110" y="15145"/>
                    <a:pt x="13110" y="15378"/>
                  </a:cubicBezTo>
                  <a:lnTo>
                    <a:pt x="13110" y="19048"/>
                  </a:lnTo>
                  <a:cubicBezTo>
                    <a:pt x="13110" y="19281"/>
                    <a:pt x="13310" y="19481"/>
                    <a:pt x="13544" y="19481"/>
                  </a:cubicBezTo>
                  <a:lnTo>
                    <a:pt x="17547" y="19481"/>
                  </a:lnTo>
                  <a:cubicBezTo>
                    <a:pt x="17780" y="19481"/>
                    <a:pt x="17947" y="19281"/>
                    <a:pt x="17947" y="19048"/>
                  </a:cubicBezTo>
                  <a:lnTo>
                    <a:pt x="17947" y="15378"/>
                  </a:lnTo>
                  <a:cubicBezTo>
                    <a:pt x="17947" y="15145"/>
                    <a:pt x="17780" y="14978"/>
                    <a:pt x="17547" y="14978"/>
                  </a:cubicBezTo>
                  <a:close/>
                  <a:moveTo>
                    <a:pt x="20082" y="14978"/>
                  </a:moveTo>
                  <a:cubicBezTo>
                    <a:pt x="19882" y="14978"/>
                    <a:pt x="19681" y="15145"/>
                    <a:pt x="19681" y="15378"/>
                  </a:cubicBezTo>
                  <a:lnTo>
                    <a:pt x="19681" y="19048"/>
                  </a:lnTo>
                  <a:cubicBezTo>
                    <a:pt x="19681" y="19281"/>
                    <a:pt x="19882" y="19481"/>
                    <a:pt x="20082" y="19481"/>
                  </a:cubicBezTo>
                  <a:lnTo>
                    <a:pt x="24085" y="19481"/>
                  </a:lnTo>
                  <a:cubicBezTo>
                    <a:pt x="24318" y="19481"/>
                    <a:pt x="24518" y="19281"/>
                    <a:pt x="24518" y="19048"/>
                  </a:cubicBezTo>
                  <a:lnTo>
                    <a:pt x="24518" y="15378"/>
                  </a:lnTo>
                  <a:cubicBezTo>
                    <a:pt x="24518" y="15145"/>
                    <a:pt x="24318" y="14978"/>
                    <a:pt x="24085" y="14978"/>
                  </a:cubicBezTo>
                  <a:close/>
                  <a:moveTo>
                    <a:pt x="26653" y="14978"/>
                  </a:moveTo>
                  <a:cubicBezTo>
                    <a:pt x="26420" y="14978"/>
                    <a:pt x="26253" y="15145"/>
                    <a:pt x="26253" y="15378"/>
                  </a:cubicBezTo>
                  <a:lnTo>
                    <a:pt x="26253" y="19048"/>
                  </a:lnTo>
                  <a:cubicBezTo>
                    <a:pt x="26253" y="19281"/>
                    <a:pt x="26420" y="19481"/>
                    <a:pt x="26653" y="19481"/>
                  </a:cubicBezTo>
                  <a:lnTo>
                    <a:pt x="30656" y="19481"/>
                  </a:lnTo>
                  <a:cubicBezTo>
                    <a:pt x="30889" y="19481"/>
                    <a:pt x="31056" y="19281"/>
                    <a:pt x="31056" y="19048"/>
                  </a:cubicBezTo>
                  <a:lnTo>
                    <a:pt x="31056" y="15378"/>
                  </a:lnTo>
                  <a:cubicBezTo>
                    <a:pt x="31056" y="15145"/>
                    <a:pt x="30889" y="14978"/>
                    <a:pt x="30656" y="14978"/>
                  </a:cubicBezTo>
                  <a:close/>
                  <a:moveTo>
                    <a:pt x="33224" y="14978"/>
                  </a:moveTo>
                  <a:cubicBezTo>
                    <a:pt x="32991" y="14978"/>
                    <a:pt x="32791" y="15145"/>
                    <a:pt x="32791" y="15378"/>
                  </a:cubicBezTo>
                  <a:lnTo>
                    <a:pt x="32791" y="19048"/>
                  </a:lnTo>
                  <a:cubicBezTo>
                    <a:pt x="32791" y="19281"/>
                    <a:pt x="32991" y="19481"/>
                    <a:pt x="33224" y="19481"/>
                  </a:cubicBezTo>
                  <a:lnTo>
                    <a:pt x="37194" y="19481"/>
                  </a:lnTo>
                  <a:cubicBezTo>
                    <a:pt x="37427" y="19481"/>
                    <a:pt x="37628" y="19281"/>
                    <a:pt x="37628" y="19048"/>
                  </a:cubicBezTo>
                  <a:lnTo>
                    <a:pt x="37628" y="15378"/>
                  </a:lnTo>
                  <a:cubicBezTo>
                    <a:pt x="37628" y="15145"/>
                    <a:pt x="37427" y="14978"/>
                    <a:pt x="37194" y="14978"/>
                  </a:cubicBezTo>
                  <a:close/>
                  <a:moveTo>
                    <a:pt x="39762" y="14978"/>
                  </a:moveTo>
                  <a:cubicBezTo>
                    <a:pt x="39529" y="14978"/>
                    <a:pt x="39329" y="15145"/>
                    <a:pt x="39329" y="15378"/>
                  </a:cubicBezTo>
                  <a:lnTo>
                    <a:pt x="39329" y="19048"/>
                  </a:lnTo>
                  <a:cubicBezTo>
                    <a:pt x="39362" y="19281"/>
                    <a:pt x="39529" y="19481"/>
                    <a:pt x="39762" y="19481"/>
                  </a:cubicBezTo>
                  <a:lnTo>
                    <a:pt x="43765" y="19481"/>
                  </a:lnTo>
                  <a:cubicBezTo>
                    <a:pt x="43999" y="19481"/>
                    <a:pt x="44166" y="19281"/>
                    <a:pt x="44166" y="19048"/>
                  </a:cubicBezTo>
                  <a:lnTo>
                    <a:pt x="44166" y="15378"/>
                  </a:lnTo>
                  <a:cubicBezTo>
                    <a:pt x="44166" y="15145"/>
                    <a:pt x="43999" y="14978"/>
                    <a:pt x="43765" y="14978"/>
                  </a:cubicBezTo>
                  <a:close/>
                  <a:moveTo>
                    <a:pt x="46334" y="14978"/>
                  </a:moveTo>
                  <a:cubicBezTo>
                    <a:pt x="46100" y="14978"/>
                    <a:pt x="45900" y="15145"/>
                    <a:pt x="45900" y="15378"/>
                  </a:cubicBezTo>
                  <a:lnTo>
                    <a:pt x="45900" y="19048"/>
                  </a:lnTo>
                  <a:cubicBezTo>
                    <a:pt x="45900" y="19281"/>
                    <a:pt x="46100" y="19481"/>
                    <a:pt x="46334" y="19481"/>
                  </a:cubicBezTo>
                  <a:lnTo>
                    <a:pt x="50337" y="19481"/>
                  </a:lnTo>
                  <a:cubicBezTo>
                    <a:pt x="50537" y="19481"/>
                    <a:pt x="50737" y="19281"/>
                    <a:pt x="50737" y="19048"/>
                  </a:cubicBezTo>
                  <a:lnTo>
                    <a:pt x="50737" y="15378"/>
                  </a:lnTo>
                  <a:cubicBezTo>
                    <a:pt x="50737" y="15145"/>
                    <a:pt x="50537" y="14978"/>
                    <a:pt x="50337" y="14978"/>
                  </a:cubicBezTo>
                  <a:close/>
                  <a:moveTo>
                    <a:pt x="52872" y="14978"/>
                  </a:moveTo>
                  <a:cubicBezTo>
                    <a:pt x="52638" y="14978"/>
                    <a:pt x="52471" y="15145"/>
                    <a:pt x="52471" y="15378"/>
                  </a:cubicBezTo>
                  <a:lnTo>
                    <a:pt x="52471" y="19048"/>
                  </a:lnTo>
                  <a:cubicBezTo>
                    <a:pt x="52471" y="19281"/>
                    <a:pt x="52638" y="19481"/>
                    <a:pt x="52872" y="19481"/>
                  </a:cubicBezTo>
                  <a:lnTo>
                    <a:pt x="56875" y="19481"/>
                  </a:lnTo>
                  <a:cubicBezTo>
                    <a:pt x="57108" y="19481"/>
                    <a:pt x="57308" y="19281"/>
                    <a:pt x="57308" y="19048"/>
                  </a:cubicBezTo>
                  <a:lnTo>
                    <a:pt x="57308" y="15378"/>
                  </a:lnTo>
                  <a:cubicBezTo>
                    <a:pt x="57308" y="15145"/>
                    <a:pt x="57108" y="14978"/>
                    <a:pt x="56875" y="14978"/>
                  </a:cubicBezTo>
                  <a:close/>
                  <a:moveTo>
                    <a:pt x="59443" y="14978"/>
                  </a:moveTo>
                  <a:cubicBezTo>
                    <a:pt x="59210" y="14978"/>
                    <a:pt x="59009" y="15145"/>
                    <a:pt x="59009" y="15378"/>
                  </a:cubicBezTo>
                  <a:lnTo>
                    <a:pt x="59009" y="19048"/>
                  </a:lnTo>
                  <a:cubicBezTo>
                    <a:pt x="59009" y="19281"/>
                    <a:pt x="59210" y="19481"/>
                    <a:pt x="59443" y="19481"/>
                  </a:cubicBezTo>
                  <a:lnTo>
                    <a:pt x="63446" y="19481"/>
                  </a:lnTo>
                  <a:cubicBezTo>
                    <a:pt x="63646" y="19481"/>
                    <a:pt x="63846" y="19281"/>
                    <a:pt x="63846" y="19048"/>
                  </a:cubicBezTo>
                  <a:lnTo>
                    <a:pt x="63846" y="15378"/>
                  </a:lnTo>
                  <a:cubicBezTo>
                    <a:pt x="63846" y="15145"/>
                    <a:pt x="63646" y="14978"/>
                    <a:pt x="63446" y="14978"/>
                  </a:cubicBezTo>
                  <a:close/>
                  <a:moveTo>
                    <a:pt x="65981" y="14978"/>
                  </a:moveTo>
                  <a:cubicBezTo>
                    <a:pt x="65748" y="14978"/>
                    <a:pt x="65581" y="15145"/>
                    <a:pt x="65581" y="15378"/>
                  </a:cubicBezTo>
                  <a:lnTo>
                    <a:pt x="65581" y="19048"/>
                  </a:lnTo>
                  <a:cubicBezTo>
                    <a:pt x="65581" y="19281"/>
                    <a:pt x="65748" y="19481"/>
                    <a:pt x="65981" y="19481"/>
                  </a:cubicBezTo>
                  <a:lnTo>
                    <a:pt x="69984" y="19481"/>
                  </a:lnTo>
                  <a:cubicBezTo>
                    <a:pt x="70217" y="19481"/>
                    <a:pt x="70418" y="19281"/>
                    <a:pt x="70418" y="19048"/>
                  </a:cubicBezTo>
                  <a:lnTo>
                    <a:pt x="70418" y="15378"/>
                  </a:lnTo>
                  <a:cubicBezTo>
                    <a:pt x="70418" y="15145"/>
                    <a:pt x="70217" y="14978"/>
                    <a:pt x="69984" y="14978"/>
                  </a:cubicBezTo>
                  <a:close/>
                  <a:moveTo>
                    <a:pt x="65981" y="9041"/>
                  </a:moveTo>
                  <a:cubicBezTo>
                    <a:pt x="65748" y="9041"/>
                    <a:pt x="65581" y="9207"/>
                    <a:pt x="65581" y="9441"/>
                  </a:cubicBezTo>
                  <a:lnTo>
                    <a:pt x="65581" y="13110"/>
                  </a:lnTo>
                  <a:cubicBezTo>
                    <a:pt x="65581" y="13344"/>
                    <a:pt x="65748" y="13544"/>
                    <a:pt x="65981" y="13544"/>
                  </a:cubicBezTo>
                  <a:lnTo>
                    <a:pt x="71719" y="13544"/>
                  </a:lnTo>
                  <a:cubicBezTo>
                    <a:pt x="71952" y="13544"/>
                    <a:pt x="72119" y="13744"/>
                    <a:pt x="72119" y="13944"/>
                  </a:cubicBezTo>
                  <a:lnTo>
                    <a:pt x="72119" y="19048"/>
                  </a:lnTo>
                  <a:cubicBezTo>
                    <a:pt x="72119" y="19281"/>
                    <a:pt x="72319" y="19481"/>
                    <a:pt x="72552" y="19481"/>
                  </a:cubicBezTo>
                  <a:lnTo>
                    <a:pt x="76555" y="19481"/>
                  </a:lnTo>
                  <a:cubicBezTo>
                    <a:pt x="76789" y="19481"/>
                    <a:pt x="76956" y="19281"/>
                    <a:pt x="76956" y="19048"/>
                  </a:cubicBezTo>
                  <a:lnTo>
                    <a:pt x="76956" y="9441"/>
                  </a:lnTo>
                  <a:cubicBezTo>
                    <a:pt x="76956" y="9207"/>
                    <a:pt x="76789" y="9041"/>
                    <a:pt x="76555" y="9041"/>
                  </a:cubicBezTo>
                  <a:close/>
                  <a:moveTo>
                    <a:pt x="434" y="20916"/>
                  </a:moveTo>
                  <a:cubicBezTo>
                    <a:pt x="201" y="20916"/>
                    <a:pt x="1" y="21083"/>
                    <a:pt x="1" y="21316"/>
                  </a:cubicBezTo>
                  <a:lnTo>
                    <a:pt x="1" y="24985"/>
                  </a:lnTo>
                  <a:cubicBezTo>
                    <a:pt x="1" y="25219"/>
                    <a:pt x="201" y="25419"/>
                    <a:pt x="434" y="25419"/>
                  </a:cubicBezTo>
                  <a:lnTo>
                    <a:pt x="4437" y="25419"/>
                  </a:lnTo>
                  <a:cubicBezTo>
                    <a:pt x="4671" y="25419"/>
                    <a:pt x="4837" y="25219"/>
                    <a:pt x="4837" y="24985"/>
                  </a:cubicBezTo>
                  <a:lnTo>
                    <a:pt x="4837" y="21316"/>
                  </a:lnTo>
                  <a:cubicBezTo>
                    <a:pt x="4837" y="21083"/>
                    <a:pt x="4671" y="20916"/>
                    <a:pt x="4437" y="20916"/>
                  </a:cubicBezTo>
                  <a:close/>
                  <a:moveTo>
                    <a:pt x="6972" y="20916"/>
                  </a:moveTo>
                  <a:cubicBezTo>
                    <a:pt x="6739" y="20916"/>
                    <a:pt x="6572" y="21083"/>
                    <a:pt x="6572" y="21316"/>
                  </a:cubicBezTo>
                  <a:lnTo>
                    <a:pt x="6572" y="24985"/>
                  </a:lnTo>
                  <a:cubicBezTo>
                    <a:pt x="6572" y="25219"/>
                    <a:pt x="6739" y="25419"/>
                    <a:pt x="6972" y="25419"/>
                  </a:cubicBezTo>
                  <a:lnTo>
                    <a:pt x="10975" y="25419"/>
                  </a:lnTo>
                  <a:cubicBezTo>
                    <a:pt x="11209" y="25419"/>
                    <a:pt x="11409" y="25219"/>
                    <a:pt x="11409" y="24985"/>
                  </a:cubicBezTo>
                  <a:lnTo>
                    <a:pt x="11409" y="21316"/>
                  </a:lnTo>
                  <a:cubicBezTo>
                    <a:pt x="11409" y="21083"/>
                    <a:pt x="11209" y="20916"/>
                    <a:pt x="10975" y="20916"/>
                  </a:cubicBezTo>
                  <a:close/>
                  <a:moveTo>
                    <a:pt x="13544" y="20916"/>
                  </a:moveTo>
                  <a:cubicBezTo>
                    <a:pt x="13310" y="20916"/>
                    <a:pt x="13110" y="21083"/>
                    <a:pt x="13110" y="21316"/>
                  </a:cubicBezTo>
                  <a:lnTo>
                    <a:pt x="13110" y="24985"/>
                  </a:lnTo>
                  <a:cubicBezTo>
                    <a:pt x="13110" y="25219"/>
                    <a:pt x="13310" y="25419"/>
                    <a:pt x="13544" y="25419"/>
                  </a:cubicBezTo>
                  <a:lnTo>
                    <a:pt x="17547" y="25419"/>
                  </a:lnTo>
                  <a:cubicBezTo>
                    <a:pt x="17780" y="25419"/>
                    <a:pt x="17947" y="25219"/>
                    <a:pt x="17947" y="24985"/>
                  </a:cubicBezTo>
                  <a:lnTo>
                    <a:pt x="17947" y="21316"/>
                  </a:lnTo>
                  <a:cubicBezTo>
                    <a:pt x="17947" y="21083"/>
                    <a:pt x="17780" y="20916"/>
                    <a:pt x="17547" y="20916"/>
                  </a:cubicBezTo>
                  <a:close/>
                  <a:moveTo>
                    <a:pt x="20082" y="20916"/>
                  </a:moveTo>
                  <a:cubicBezTo>
                    <a:pt x="19882" y="20916"/>
                    <a:pt x="19681" y="21083"/>
                    <a:pt x="19681" y="21316"/>
                  </a:cubicBezTo>
                  <a:lnTo>
                    <a:pt x="19681" y="24985"/>
                  </a:lnTo>
                  <a:cubicBezTo>
                    <a:pt x="19681" y="25219"/>
                    <a:pt x="19882" y="25419"/>
                    <a:pt x="20082" y="25419"/>
                  </a:cubicBezTo>
                  <a:lnTo>
                    <a:pt x="24085" y="25419"/>
                  </a:lnTo>
                  <a:cubicBezTo>
                    <a:pt x="24318" y="25419"/>
                    <a:pt x="24518" y="25219"/>
                    <a:pt x="24518" y="24985"/>
                  </a:cubicBezTo>
                  <a:lnTo>
                    <a:pt x="24518" y="21316"/>
                  </a:lnTo>
                  <a:cubicBezTo>
                    <a:pt x="24518" y="21083"/>
                    <a:pt x="24318" y="20916"/>
                    <a:pt x="24085" y="20916"/>
                  </a:cubicBezTo>
                  <a:close/>
                  <a:moveTo>
                    <a:pt x="26653" y="20916"/>
                  </a:moveTo>
                  <a:cubicBezTo>
                    <a:pt x="26420" y="20916"/>
                    <a:pt x="26253" y="21083"/>
                    <a:pt x="26253" y="21316"/>
                  </a:cubicBezTo>
                  <a:lnTo>
                    <a:pt x="26253" y="24985"/>
                  </a:lnTo>
                  <a:cubicBezTo>
                    <a:pt x="26253" y="25219"/>
                    <a:pt x="26420" y="25419"/>
                    <a:pt x="26653" y="25419"/>
                  </a:cubicBezTo>
                  <a:lnTo>
                    <a:pt x="30656" y="25419"/>
                  </a:lnTo>
                  <a:cubicBezTo>
                    <a:pt x="30889" y="25419"/>
                    <a:pt x="31056" y="25219"/>
                    <a:pt x="31056" y="24985"/>
                  </a:cubicBezTo>
                  <a:lnTo>
                    <a:pt x="31056" y="21316"/>
                  </a:lnTo>
                  <a:cubicBezTo>
                    <a:pt x="31056" y="21083"/>
                    <a:pt x="30889" y="20916"/>
                    <a:pt x="30656" y="20916"/>
                  </a:cubicBezTo>
                  <a:close/>
                  <a:moveTo>
                    <a:pt x="33224" y="20916"/>
                  </a:moveTo>
                  <a:cubicBezTo>
                    <a:pt x="32991" y="20916"/>
                    <a:pt x="32791" y="21083"/>
                    <a:pt x="32791" y="21316"/>
                  </a:cubicBezTo>
                  <a:lnTo>
                    <a:pt x="32791" y="24985"/>
                  </a:lnTo>
                  <a:cubicBezTo>
                    <a:pt x="32791" y="25219"/>
                    <a:pt x="32991" y="25419"/>
                    <a:pt x="33224" y="25419"/>
                  </a:cubicBezTo>
                  <a:lnTo>
                    <a:pt x="37194" y="25419"/>
                  </a:lnTo>
                  <a:cubicBezTo>
                    <a:pt x="37427" y="25419"/>
                    <a:pt x="37628" y="25219"/>
                    <a:pt x="37628" y="24985"/>
                  </a:cubicBezTo>
                  <a:lnTo>
                    <a:pt x="37628" y="21316"/>
                  </a:lnTo>
                  <a:cubicBezTo>
                    <a:pt x="37628" y="21083"/>
                    <a:pt x="37427" y="20916"/>
                    <a:pt x="37194" y="20916"/>
                  </a:cubicBezTo>
                  <a:close/>
                  <a:moveTo>
                    <a:pt x="39762" y="20916"/>
                  </a:moveTo>
                  <a:cubicBezTo>
                    <a:pt x="39529" y="20916"/>
                    <a:pt x="39329" y="21083"/>
                    <a:pt x="39329" y="21316"/>
                  </a:cubicBezTo>
                  <a:lnTo>
                    <a:pt x="39329" y="24985"/>
                  </a:lnTo>
                  <a:cubicBezTo>
                    <a:pt x="39362" y="25219"/>
                    <a:pt x="39529" y="25419"/>
                    <a:pt x="39762" y="25419"/>
                  </a:cubicBezTo>
                  <a:lnTo>
                    <a:pt x="43765" y="25419"/>
                  </a:lnTo>
                  <a:cubicBezTo>
                    <a:pt x="43999" y="25419"/>
                    <a:pt x="44166" y="25219"/>
                    <a:pt x="44166" y="24985"/>
                  </a:cubicBezTo>
                  <a:lnTo>
                    <a:pt x="44166" y="21316"/>
                  </a:lnTo>
                  <a:cubicBezTo>
                    <a:pt x="44166" y="21083"/>
                    <a:pt x="43999" y="20916"/>
                    <a:pt x="43765" y="20916"/>
                  </a:cubicBezTo>
                  <a:close/>
                  <a:moveTo>
                    <a:pt x="46334" y="20916"/>
                  </a:moveTo>
                  <a:cubicBezTo>
                    <a:pt x="46100" y="20916"/>
                    <a:pt x="45900" y="21083"/>
                    <a:pt x="45900" y="21316"/>
                  </a:cubicBezTo>
                  <a:lnTo>
                    <a:pt x="45900" y="24985"/>
                  </a:lnTo>
                  <a:cubicBezTo>
                    <a:pt x="45900" y="25219"/>
                    <a:pt x="46100" y="25419"/>
                    <a:pt x="46334" y="25419"/>
                  </a:cubicBezTo>
                  <a:lnTo>
                    <a:pt x="50337" y="25419"/>
                  </a:lnTo>
                  <a:cubicBezTo>
                    <a:pt x="50537" y="25419"/>
                    <a:pt x="50737" y="25219"/>
                    <a:pt x="50737" y="24985"/>
                  </a:cubicBezTo>
                  <a:lnTo>
                    <a:pt x="50737" y="21316"/>
                  </a:lnTo>
                  <a:cubicBezTo>
                    <a:pt x="50737" y="21083"/>
                    <a:pt x="50537" y="20916"/>
                    <a:pt x="50337" y="20916"/>
                  </a:cubicBezTo>
                  <a:close/>
                  <a:moveTo>
                    <a:pt x="52872" y="20916"/>
                  </a:moveTo>
                  <a:cubicBezTo>
                    <a:pt x="52638" y="20916"/>
                    <a:pt x="52471" y="21083"/>
                    <a:pt x="52471" y="21316"/>
                  </a:cubicBezTo>
                  <a:lnTo>
                    <a:pt x="52471" y="24985"/>
                  </a:lnTo>
                  <a:cubicBezTo>
                    <a:pt x="52471" y="25219"/>
                    <a:pt x="52638" y="25419"/>
                    <a:pt x="52872" y="25419"/>
                  </a:cubicBezTo>
                  <a:lnTo>
                    <a:pt x="56875" y="25419"/>
                  </a:lnTo>
                  <a:cubicBezTo>
                    <a:pt x="57108" y="25419"/>
                    <a:pt x="57308" y="25219"/>
                    <a:pt x="57308" y="24985"/>
                  </a:cubicBezTo>
                  <a:lnTo>
                    <a:pt x="57308" y="21316"/>
                  </a:lnTo>
                  <a:cubicBezTo>
                    <a:pt x="57308" y="21083"/>
                    <a:pt x="57108" y="20916"/>
                    <a:pt x="56875" y="20916"/>
                  </a:cubicBezTo>
                  <a:close/>
                  <a:moveTo>
                    <a:pt x="59443" y="20916"/>
                  </a:moveTo>
                  <a:cubicBezTo>
                    <a:pt x="59210" y="20916"/>
                    <a:pt x="59009" y="21083"/>
                    <a:pt x="59009" y="21316"/>
                  </a:cubicBezTo>
                  <a:lnTo>
                    <a:pt x="59009" y="24985"/>
                  </a:lnTo>
                  <a:cubicBezTo>
                    <a:pt x="59009" y="25219"/>
                    <a:pt x="59210" y="25419"/>
                    <a:pt x="59443" y="25419"/>
                  </a:cubicBezTo>
                  <a:lnTo>
                    <a:pt x="63446" y="25419"/>
                  </a:lnTo>
                  <a:cubicBezTo>
                    <a:pt x="63646" y="25419"/>
                    <a:pt x="63846" y="25219"/>
                    <a:pt x="63846" y="24985"/>
                  </a:cubicBezTo>
                  <a:lnTo>
                    <a:pt x="63846" y="21316"/>
                  </a:lnTo>
                  <a:cubicBezTo>
                    <a:pt x="63846" y="21083"/>
                    <a:pt x="63646" y="20916"/>
                    <a:pt x="63446" y="20916"/>
                  </a:cubicBezTo>
                  <a:close/>
                  <a:moveTo>
                    <a:pt x="65981" y="20916"/>
                  </a:moveTo>
                  <a:cubicBezTo>
                    <a:pt x="65748" y="20916"/>
                    <a:pt x="65581" y="21083"/>
                    <a:pt x="65581" y="21316"/>
                  </a:cubicBezTo>
                  <a:lnTo>
                    <a:pt x="65581" y="24985"/>
                  </a:lnTo>
                  <a:cubicBezTo>
                    <a:pt x="65581" y="25219"/>
                    <a:pt x="65748" y="25419"/>
                    <a:pt x="65981" y="25419"/>
                  </a:cubicBezTo>
                  <a:lnTo>
                    <a:pt x="69984" y="25419"/>
                  </a:lnTo>
                  <a:cubicBezTo>
                    <a:pt x="70217" y="25419"/>
                    <a:pt x="70418" y="25219"/>
                    <a:pt x="70418" y="24985"/>
                  </a:cubicBezTo>
                  <a:lnTo>
                    <a:pt x="70418" y="21316"/>
                  </a:lnTo>
                  <a:cubicBezTo>
                    <a:pt x="70418" y="21083"/>
                    <a:pt x="70217" y="20916"/>
                    <a:pt x="69984" y="20916"/>
                  </a:cubicBezTo>
                  <a:close/>
                  <a:moveTo>
                    <a:pt x="72552" y="20916"/>
                  </a:moveTo>
                  <a:cubicBezTo>
                    <a:pt x="72319" y="20916"/>
                    <a:pt x="72119" y="21083"/>
                    <a:pt x="72119" y="21316"/>
                  </a:cubicBezTo>
                  <a:lnTo>
                    <a:pt x="72119" y="24985"/>
                  </a:lnTo>
                  <a:cubicBezTo>
                    <a:pt x="72119" y="25219"/>
                    <a:pt x="72319" y="25419"/>
                    <a:pt x="72552" y="25419"/>
                  </a:cubicBezTo>
                  <a:lnTo>
                    <a:pt x="76555" y="25419"/>
                  </a:lnTo>
                  <a:cubicBezTo>
                    <a:pt x="76789" y="25419"/>
                    <a:pt x="76956" y="25219"/>
                    <a:pt x="76956" y="24985"/>
                  </a:cubicBezTo>
                  <a:lnTo>
                    <a:pt x="76956" y="21316"/>
                  </a:lnTo>
                  <a:cubicBezTo>
                    <a:pt x="76956" y="21083"/>
                    <a:pt x="76789" y="20916"/>
                    <a:pt x="76555" y="20916"/>
                  </a:cubicBezTo>
                  <a:close/>
                  <a:moveTo>
                    <a:pt x="434" y="26853"/>
                  </a:moveTo>
                  <a:cubicBezTo>
                    <a:pt x="201" y="26853"/>
                    <a:pt x="1" y="27020"/>
                    <a:pt x="1" y="27254"/>
                  </a:cubicBezTo>
                  <a:lnTo>
                    <a:pt x="1" y="30923"/>
                  </a:lnTo>
                  <a:cubicBezTo>
                    <a:pt x="1" y="31156"/>
                    <a:pt x="201" y="31357"/>
                    <a:pt x="434" y="31357"/>
                  </a:cubicBezTo>
                  <a:lnTo>
                    <a:pt x="4437" y="31357"/>
                  </a:lnTo>
                  <a:cubicBezTo>
                    <a:pt x="4671" y="31357"/>
                    <a:pt x="4837" y="31156"/>
                    <a:pt x="4837" y="30923"/>
                  </a:cubicBezTo>
                  <a:lnTo>
                    <a:pt x="4837" y="27254"/>
                  </a:lnTo>
                  <a:cubicBezTo>
                    <a:pt x="4837" y="27020"/>
                    <a:pt x="4671" y="26853"/>
                    <a:pt x="4437" y="26853"/>
                  </a:cubicBezTo>
                  <a:close/>
                  <a:moveTo>
                    <a:pt x="6972" y="26853"/>
                  </a:moveTo>
                  <a:cubicBezTo>
                    <a:pt x="6739" y="26853"/>
                    <a:pt x="6572" y="27020"/>
                    <a:pt x="6572" y="27254"/>
                  </a:cubicBezTo>
                  <a:lnTo>
                    <a:pt x="6572" y="30923"/>
                  </a:lnTo>
                  <a:cubicBezTo>
                    <a:pt x="6572" y="31156"/>
                    <a:pt x="6739" y="31357"/>
                    <a:pt x="6972" y="31357"/>
                  </a:cubicBezTo>
                  <a:lnTo>
                    <a:pt x="10975" y="31357"/>
                  </a:lnTo>
                  <a:cubicBezTo>
                    <a:pt x="11209" y="31357"/>
                    <a:pt x="11409" y="31156"/>
                    <a:pt x="11409" y="30923"/>
                  </a:cubicBezTo>
                  <a:lnTo>
                    <a:pt x="11409" y="27254"/>
                  </a:lnTo>
                  <a:cubicBezTo>
                    <a:pt x="11409" y="27020"/>
                    <a:pt x="11209" y="26853"/>
                    <a:pt x="10975" y="26853"/>
                  </a:cubicBezTo>
                  <a:close/>
                  <a:moveTo>
                    <a:pt x="13544" y="26853"/>
                  </a:moveTo>
                  <a:cubicBezTo>
                    <a:pt x="13310" y="26853"/>
                    <a:pt x="13110" y="27020"/>
                    <a:pt x="13110" y="27254"/>
                  </a:cubicBezTo>
                  <a:lnTo>
                    <a:pt x="13110" y="30923"/>
                  </a:lnTo>
                  <a:cubicBezTo>
                    <a:pt x="13110" y="31156"/>
                    <a:pt x="13310" y="31357"/>
                    <a:pt x="13544" y="31357"/>
                  </a:cubicBezTo>
                  <a:lnTo>
                    <a:pt x="17547" y="31357"/>
                  </a:lnTo>
                  <a:cubicBezTo>
                    <a:pt x="17780" y="31357"/>
                    <a:pt x="17947" y="31156"/>
                    <a:pt x="17947" y="30923"/>
                  </a:cubicBezTo>
                  <a:lnTo>
                    <a:pt x="17947" y="27254"/>
                  </a:lnTo>
                  <a:cubicBezTo>
                    <a:pt x="17947" y="27020"/>
                    <a:pt x="17780" y="26853"/>
                    <a:pt x="17547" y="26853"/>
                  </a:cubicBezTo>
                  <a:close/>
                  <a:moveTo>
                    <a:pt x="20082" y="26853"/>
                  </a:moveTo>
                  <a:cubicBezTo>
                    <a:pt x="19882" y="26853"/>
                    <a:pt x="19681" y="27020"/>
                    <a:pt x="19681" y="27254"/>
                  </a:cubicBezTo>
                  <a:lnTo>
                    <a:pt x="19681" y="30923"/>
                  </a:lnTo>
                  <a:cubicBezTo>
                    <a:pt x="19681" y="31156"/>
                    <a:pt x="19882" y="31357"/>
                    <a:pt x="20082" y="31357"/>
                  </a:cubicBezTo>
                  <a:lnTo>
                    <a:pt x="24085" y="31357"/>
                  </a:lnTo>
                  <a:cubicBezTo>
                    <a:pt x="24318" y="31357"/>
                    <a:pt x="24518" y="31156"/>
                    <a:pt x="24518" y="30923"/>
                  </a:cubicBezTo>
                  <a:lnTo>
                    <a:pt x="24518" y="27254"/>
                  </a:lnTo>
                  <a:cubicBezTo>
                    <a:pt x="24518" y="27020"/>
                    <a:pt x="24318" y="26853"/>
                    <a:pt x="24085" y="26853"/>
                  </a:cubicBezTo>
                  <a:close/>
                  <a:moveTo>
                    <a:pt x="26653" y="26853"/>
                  </a:moveTo>
                  <a:cubicBezTo>
                    <a:pt x="26420" y="26853"/>
                    <a:pt x="26253" y="27020"/>
                    <a:pt x="26253" y="27254"/>
                  </a:cubicBezTo>
                  <a:lnTo>
                    <a:pt x="26253" y="30923"/>
                  </a:lnTo>
                  <a:cubicBezTo>
                    <a:pt x="26253" y="31156"/>
                    <a:pt x="26420" y="31357"/>
                    <a:pt x="26653" y="31357"/>
                  </a:cubicBezTo>
                  <a:lnTo>
                    <a:pt x="56875" y="31357"/>
                  </a:lnTo>
                  <a:cubicBezTo>
                    <a:pt x="57108" y="31357"/>
                    <a:pt x="57308" y="31156"/>
                    <a:pt x="57308" y="30923"/>
                  </a:cubicBezTo>
                  <a:lnTo>
                    <a:pt x="57308" y="27254"/>
                  </a:lnTo>
                  <a:cubicBezTo>
                    <a:pt x="57308" y="27020"/>
                    <a:pt x="57108" y="26853"/>
                    <a:pt x="56875" y="26853"/>
                  </a:cubicBezTo>
                  <a:close/>
                  <a:moveTo>
                    <a:pt x="59443" y="26853"/>
                  </a:moveTo>
                  <a:cubicBezTo>
                    <a:pt x="59210" y="26853"/>
                    <a:pt x="59009" y="27020"/>
                    <a:pt x="59009" y="27254"/>
                  </a:cubicBezTo>
                  <a:lnTo>
                    <a:pt x="59009" y="30923"/>
                  </a:lnTo>
                  <a:cubicBezTo>
                    <a:pt x="59009" y="31156"/>
                    <a:pt x="59210" y="31357"/>
                    <a:pt x="59443" y="31357"/>
                  </a:cubicBezTo>
                  <a:lnTo>
                    <a:pt x="63446" y="31357"/>
                  </a:lnTo>
                  <a:cubicBezTo>
                    <a:pt x="63646" y="31357"/>
                    <a:pt x="63846" y="31156"/>
                    <a:pt x="63846" y="30923"/>
                  </a:cubicBezTo>
                  <a:lnTo>
                    <a:pt x="63846" y="27254"/>
                  </a:lnTo>
                  <a:cubicBezTo>
                    <a:pt x="63846" y="27020"/>
                    <a:pt x="63646" y="26853"/>
                    <a:pt x="63446" y="26853"/>
                  </a:cubicBezTo>
                  <a:close/>
                  <a:moveTo>
                    <a:pt x="65981" y="26853"/>
                  </a:moveTo>
                  <a:cubicBezTo>
                    <a:pt x="65748" y="26853"/>
                    <a:pt x="65581" y="27020"/>
                    <a:pt x="65581" y="27254"/>
                  </a:cubicBezTo>
                  <a:lnTo>
                    <a:pt x="65581" y="30923"/>
                  </a:lnTo>
                  <a:cubicBezTo>
                    <a:pt x="65581" y="31156"/>
                    <a:pt x="65748" y="31357"/>
                    <a:pt x="65981" y="31357"/>
                  </a:cubicBezTo>
                  <a:lnTo>
                    <a:pt x="69984" y="31357"/>
                  </a:lnTo>
                  <a:cubicBezTo>
                    <a:pt x="70217" y="31357"/>
                    <a:pt x="70418" y="31156"/>
                    <a:pt x="70418" y="30923"/>
                  </a:cubicBezTo>
                  <a:lnTo>
                    <a:pt x="70418" y="27254"/>
                  </a:lnTo>
                  <a:cubicBezTo>
                    <a:pt x="70418" y="27020"/>
                    <a:pt x="70217" y="26853"/>
                    <a:pt x="69984" y="26853"/>
                  </a:cubicBezTo>
                  <a:close/>
                  <a:moveTo>
                    <a:pt x="72552" y="26853"/>
                  </a:moveTo>
                  <a:cubicBezTo>
                    <a:pt x="72319" y="26853"/>
                    <a:pt x="72119" y="27020"/>
                    <a:pt x="72119" y="27254"/>
                  </a:cubicBezTo>
                  <a:lnTo>
                    <a:pt x="72119" y="30923"/>
                  </a:lnTo>
                  <a:cubicBezTo>
                    <a:pt x="72119" y="31156"/>
                    <a:pt x="72319" y="31357"/>
                    <a:pt x="72552" y="31357"/>
                  </a:cubicBezTo>
                  <a:lnTo>
                    <a:pt x="76555" y="31357"/>
                  </a:lnTo>
                  <a:cubicBezTo>
                    <a:pt x="76789" y="31357"/>
                    <a:pt x="76956" y="31156"/>
                    <a:pt x="76956" y="30923"/>
                  </a:cubicBezTo>
                  <a:lnTo>
                    <a:pt x="76956" y="27254"/>
                  </a:lnTo>
                  <a:cubicBezTo>
                    <a:pt x="76956" y="27020"/>
                    <a:pt x="76789" y="26853"/>
                    <a:pt x="76555" y="26853"/>
                  </a:cubicBez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5731570" y="3144764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5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5731570" y="3755268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71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5731570" y="35995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168"/>
                    <a:pt x="1" y="401"/>
                  </a:cubicBezTo>
                  <a:lnTo>
                    <a:pt x="1" y="501"/>
                  </a:lnTo>
                  <a:cubicBezTo>
                    <a:pt x="1" y="268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5731570" y="3443907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500"/>
                  </a:lnTo>
                  <a:cubicBezTo>
                    <a:pt x="1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7" y="267"/>
                    <a:pt x="4837" y="500"/>
                  </a:cubicBezTo>
                  <a:lnTo>
                    <a:pt x="4837" y="400"/>
                  </a:lnTo>
                  <a:cubicBezTo>
                    <a:pt x="4837" y="167"/>
                    <a:pt x="4671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6935064" y="3599575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34" y="1"/>
                  </a:moveTo>
                  <a:cubicBezTo>
                    <a:pt x="200" y="1"/>
                    <a:pt x="0" y="168"/>
                    <a:pt x="0" y="401"/>
                  </a:cubicBezTo>
                  <a:lnTo>
                    <a:pt x="0" y="501"/>
                  </a:lnTo>
                  <a:cubicBezTo>
                    <a:pt x="0" y="268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6935064" y="3288213"/>
              <a:ext cx="126826" cy="13136"/>
            </a:xfrm>
            <a:custGeom>
              <a:avLst/>
              <a:gdLst/>
              <a:ahLst/>
              <a:cxnLst/>
              <a:rect l="l" t="t" r="r" b="b"/>
              <a:pathLst>
                <a:path w="4837" h="501" extrusionOk="0">
                  <a:moveTo>
                    <a:pt x="434" y="1"/>
                  </a:moveTo>
                  <a:cubicBezTo>
                    <a:pt x="200" y="1"/>
                    <a:pt x="0" y="201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6935064" y="3443907"/>
              <a:ext cx="126826" cy="12271"/>
            </a:xfrm>
            <a:custGeom>
              <a:avLst/>
              <a:gdLst/>
              <a:ahLst/>
              <a:cxnLst/>
              <a:rect l="l" t="t" r="r" b="b"/>
              <a:pathLst>
                <a:path w="4837" h="468" extrusionOk="0">
                  <a:moveTo>
                    <a:pt x="434" y="0"/>
                  </a:moveTo>
                  <a:cubicBezTo>
                    <a:pt x="200" y="0"/>
                    <a:pt x="0" y="167"/>
                    <a:pt x="0" y="400"/>
                  </a:cubicBezTo>
                  <a:lnTo>
                    <a:pt x="0" y="467"/>
                  </a:lnTo>
                  <a:cubicBezTo>
                    <a:pt x="0" y="267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7"/>
                    <a:pt x="4837" y="467"/>
                  </a:cubicBezTo>
                  <a:lnTo>
                    <a:pt x="4837" y="400"/>
                  </a:lnTo>
                  <a:cubicBezTo>
                    <a:pt x="4837" y="167"/>
                    <a:pt x="4637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7451072" y="30511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6935064" y="3144764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34" y="1"/>
                  </a:moveTo>
                  <a:cubicBezTo>
                    <a:pt x="200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268"/>
                    <a:pt x="200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6935064" y="3051185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0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7451072" y="3755268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0"/>
                  </a:moveTo>
                  <a:cubicBezTo>
                    <a:pt x="168" y="0"/>
                    <a:pt x="1" y="167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168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8" y="267"/>
                    <a:pt x="4838" y="501"/>
                  </a:cubicBezTo>
                  <a:lnTo>
                    <a:pt x="4838" y="401"/>
                  </a:lnTo>
                  <a:cubicBezTo>
                    <a:pt x="4838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7278781" y="30511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>
              <a:off x="7278781" y="3288213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1"/>
                  </a:moveTo>
                  <a:cubicBezTo>
                    <a:pt x="201" y="1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7278781" y="3144764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7278781" y="3443907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0"/>
                  </a:moveTo>
                  <a:cubicBezTo>
                    <a:pt x="201" y="0"/>
                    <a:pt x="0" y="167"/>
                    <a:pt x="0" y="400"/>
                  </a:cubicBezTo>
                  <a:lnTo>
                    <a:pt x="0" y="500"/>
                  </a:lnTo>
                  <a:cubicBezTo>
                    <a:pt x="0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7"/>
                    <a:pt x="4837" y="500"/>
                  </a:cubicBezTo>
                  <a:lnTo>
                    <a:pt x="4837" y="400"/>
                  </a:lnTo>
                  <a:cubicBezTo>
                    <a:pt x="4837" y="167"/>
                    <a:pt x="4637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7278781" y="3755268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0"/>
                  </a:moveTo>
                  <a:cubicBezTo>
                    <a:pt x="201" y="0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37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7278781" y="35995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168"/>
                    <a:pt x="0" y="401"/>
                  </a:cubicBezTo>
                  <a:lnTo>
                    <a:pt x="0" y="501"/>
                  </a:lnTo>
                  <a:cubicBezTo>
                    <a:pt x="0" y="268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7622497" y="30511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7451072" y="35995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168"/>
                    <a:pt x="1" y="401"/>
                  </a:cubicBezTo>
                  <a:lnTo>
                    <a:pt x="1" y="501"/>
                  </a:lnTo>
                  <a:cubicBezTo>
                    <a:pt x="1" y="268"/>
                    <a:pt x="168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8" y="268"/>
                    <a:pt x="4838" y="501"/>
                  </a:cubicBezTo>
                  <a:lnTo>
                    <a:pt x="4838" y="401"/>
                  </a:lnTo>
                  <a:cubicBezTo>
                    <a:pt x="4838" y="168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7107355" y="30511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7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167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7451072" y="3288213"/>
              <a:ext cx="298279" cy="13136"/>
            </a:xfrm>
            <a:custGeom>
              <a:avLst/>
              <a:gdLst/>
              <a:ahLst/>
              <a:cxnLst/>
              <a:rect l="l" t="t" r="r" b="b"/>
              <a:pathLst>
                <a:path w="11376" h="501" extrusionOk="0">
                  <a:moveTo>
                    <a:pt x="401" y="1"/>
                  </a:moveTo>
                  <a:cubicBezTo>
                    <a:pt x="168" y="1"/>
                    <a:pt x="1" y="167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168" y="67"/>
                    <a:pt x="401" y="67"/>
                  </a:cubicBezTo>
                  <a:lnTo>
                    <a:pt x="10975" y="67"/>
                  </a:lnTo>
                  <a:cubicBezTo>
                    <a:pt x="11209" y="67"/>
                    <a:pt x="11376" y="267"/>
                    <a:pt x="11376" y="501"/>
                  </a:cubicBezTo>
                  <a:lnTo>
                    <a:pt x="11376" y="401"/>
                  </a:lnTo>
                  <a:cubicBezTo>
                    <a:pt x="11376" y="167"/>
                    <a:pt x="11209" y="1"/>
                    <a:pt x="10975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7451072" y="3144764"/>
              <a:ext cx="298279" cy="13162"/>
            </a:xfrm>
            <a:custGeom>
              <a:avLst/>
              <a:gdLst/>
              <a:ahLst/>
              <a:cxnLst/>
              <a:rect l="l" t="t" r="r" b="b"/>
              <a:pathLst>
                <a:path w="11376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5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10975" y="101"/>
                  </a:lnTo>
                  <a:cubicBezTo>
                    <a:pt x="11209" y="101"/>
                    <a:pt x="11376" y="268"/>
                    <a:pt x="11376" y="501"/>
                  </a:cubicBezTo>
                  <a:lnTo>
                    <a:pt x="11376" y="435"/>
                  </a:lnTo>
                  <a:cubicBezTo>
                    <a:pt x="11376" y="201"/>
                    <a:pt x="11209" y="1"/>
                    <a:pt x="10975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7622497" y="35995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168"/>
                    <a:pt x="1" y="401"/>
                  </a:cubicBezTo>
                  <a:lnTo>
                    <a:pt x="1" y="501"/>
                  </a:lnTo>
                  <a:cubicBezTo>
                    <a:pt x="1" y="268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8" y="268"/>
                    <a:pt x="4838" y="501"/>
                  </a:cubicBezTo>
                  <a:lnTo>
                    <a:pt x="4838" y="401"/>
                  </a:lnTo>
                  <a:cubicBezTo>
                    <a:pt x="4838" y="168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7451072" y="3443907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0"/>
                  </a:moveTo>
                  <a:cubicBezTo>
                    <a:pt x="168" y="0"/>
                    <a:pt x="1" y="167"/>
                    <a:pt x="1" y="400"/>
                  </a:cubicBezTo>
                  <a:lnTo>
                    <a:pt x="1" y="500"/>
                  </a:lnTo>
                  <a:cubicBezTo>
                    <a:pt x="1" y="267"/>
                    <a:pt x="168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8" y="267"/>
                    <a:pt x="4838" y="500"/>
                  </a:cubicBezTo>
                  <a:lnTo>
                    <a:pt x="4838" y="400"/>
                  </a:lnTo>
                  <a:cubicBezTo>
                    <a:pt x="4838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7622497" y="3755268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8" y="267"/>
                    <a:pt x="4838" y="501"/>
                  </a:cubicBezTo>
                  <a:lnTo>
                    <a:pt x="4838" y="401"/>
                  </a:lnTo>
                  <a:cubicBezTo>
                    <a:pt x="4838" y="167"/>
                    <a:pt x="4671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7107355" y="3443907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0"/>
                  </a:moveTo>
                  <a:cubicBezTo>
                    <a:pt x="167" y="0"/>
                    <a:pt x="0" y="167"/>
                    <a:pt x="0" y="400"/>
                  </a:cubicBezTo>
                  <a:lnTo>
                    <a:pt x="0" y="500"/>
                  </a:lnTo>
                  <a:cubicBezTo>
                    <a:pt x="0" y="267"/>
                    <a:pt x="167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7"/>
                    <a:pt x="4837" y="500"/>
                  </a:cubicBezTo>
                  <a:lnTo>
                    <a:pt x="4837" y="400"/>
                  </a:lnTo>
                  <a:cubicBezTo>
                    <a:pt x="4837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7107355" y="35995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7" y="1"/>
                    <a:pt x="0" y="168"/>
                    <a:pt x="0" y="401"/>
                  </a:cubicBezTo>
                  <a:lnTo>
                    <a:pt x="0" y="501"/>
                  </a:lnTo>
                  <a:cubicBezTo>
                    <a:pt x="0" y="268"/>
                    <a:pt x="167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7107355" y="3144764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7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268"/>
                    <a:pt x="167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7107355" y="3288213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1"/>
                  </a:moveTo>
                  <a:cubicBezTo>
                    <a:pt x="167" y="1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167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7778191" y="2856161"/>
              <a:ext cx="111986" cy="114581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7778191" y="2856161"/>
              <a:ext cx="111986" cy="111959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7788679" y="2865784"/>
              <a:ext cx="91875" cy="92714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7788679" y="2911249"/>
              <a:ext cx="91875" cy="47248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5261697" y="2785371"/>
              <a:ext cx="68916" cy="31575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5379755" y="2785371"/>
              <a:ext cx="68886" cy="31575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5497782" y="2785371"/>
              <a:ext cx="68916" cy="31575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6774126" y="2410973"/>
              <a:ext cx="26" cy="52492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7423095" y="2418245"/>
              <a:ext cx="107607" cy="32408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7550786" y="2418245"/>
              <a:ext cx="107607" cy="32408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7262157" y="2607160"/>
              <a:ext cx="697111" cy="32408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7786057" y="2673654"/>
              <a:ext cx="136475" cy="33247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7642634" y="2673654"/>
              <a:ext cx="123339" cy="33247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7532432" y="2206598"/>
              <a:ext cx="649863" cy="545796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4608075" y="1130762"/>
              <a:ext cx="2624530" cy="1703569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4608075" y="1130762"/>
              <a:ext cx="2624530" cy="274812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4713930" y="1487955"/>
              <a:ext cx="2417933" cy="1256817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4986622" y="1561230"/>
              <a:ext cx="58056" cy="1160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4889949" y="1561230"/>
              <a:ext cx="45822" cy="126210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5089397" y="1672119"/>
              <a:ext cx="32613" cy="32613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5137234" y="1672119"/>
              <a:ext cx="32582" cy="32613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5205414" y="1672119"/>
              <a:ext cx="32582" cy="32613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4812617" y="1805430"/>
              <a:ext cx="1737158" cy="31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6654470" y="1805430"/>
              <a:ext cx="134355" cy="31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6863070" y="1805430"/>
              <a:ext cx="170995" cy="31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5"/>
            <p:cNvSpPr/>
            <p:nvPr/>
          </p:nvSpPr>
          <p:spPr>
            <a:xfrm>
              <a:off x="4812617" y="1941791"/>
              <a:ext cx="1086891" cy="31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6060185" y="1941791"/>
              <a:ext cx="195431" cy="31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5726420" y="2020161"/>
              <a:ext cx="529214" cy="31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5547320" y="2020161"/>
              <a:ext cx="106898" cy="31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5356018" y="2020161"/>
              <a:ext cx="106868" cy="31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5165722" y="2020161"/>
              <a:ext cx="105861" cy="31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4974420" y="2020161"/>
              <a:ext cx="105861" cy="31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4974420" y="2115797"/>
              <a:ext cx="1647588" cy="31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rgbClr val="CA7B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6721614" y="2115797"/>
              <a:ext cx="226976" cy="31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rgbClr val="CA7B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4970363" y="2211463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rgbClr val="CA7B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4970363" y="2309143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rgbClr val="CA7B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4970363" y="2407860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rgbClr val="CA7B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4970363" y="2505540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rgbClr val="CA7B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5726420" y="2505540"/>
              <a:ext cx="928130" cy="31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rgbClr val="C8AE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6276930" y="2407860"/>
              <a:ext cx="377591" cy="31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rgbClr val="C8AE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6504869" y="2307099"/>
              <a:ext cx="149639" cy="31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rgbClr val="C8AE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7206202" y="1394082"/>
              <a:ext cx="1114298" cy="1734401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7217557" y="1394069"/>
              <a:ext cx="1114298" cy="157451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7277915" y="1598742"/>
              <a:ext cx="996203" cy="1478126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7521053" y="1446535"/>
              <a:ext cx="53384" cy="27164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7326003" y="1771898"/>
              <a:ext cx="707599" cy="16650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8077308" y="1771898"/>
              <a:ext cx="68251" cy="16650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8171778" y="1771898"/>
              <a:ext cx="55114" cy="16650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7326003" y="1849745"/>
              <a:ext cx="404994" cy="16650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7737944" y="1849745"/>
              <a:ext cx="127744" cy="16650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7779948" y="1894345"/>
              <a:ext cx="85739" cy="17515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7737944" y="1894345"/>
              <a:ext cx="25407" cy="17515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7637364" y="1894345"/>
              <a:ext cx="77008" cy="17515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7528053" y="1894345"/>
              <a:ext cx="77873" cy="17515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7418716" y="1894345"/>
              <a:ext cx="77873" cy="17515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7418716" y="1949459"/>
              <a:ext cx="656863" cy="16650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7326003" y="1894345"/>
              <a:ext cx="39382" cy="17515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7326003" y="1949459"/>
              <a:ext cx="39382" cy="16650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7326003" y="2003682"/>
              <a:ext cx="39382" cy="17515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7326003" y="2058797"/>
              <a:ext cx="39382" cy="16623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8115799" y="1949459"/>
              <a:ext cx="96227" cy="16650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7416094" y="2003682"/>
              <a:ext cx="277276" cy="17515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7779948" y="2171621"/>
              <a:ext cx="314011" cy="17515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7861282" y="2115641"/>
              <a:ext cx="232676" cy="17515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7991595" y="2058797"/>
              <a:ext cx="102363" cy="16623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7326003" y="1695808"/>
              <a:ext cx="328012" cy="16650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7326003" y="2304556"/>
              <a:ext cx="530064" cy="17515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7326003" y="2371889"/>
              <a:ext cx="530064" cy="17541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7326003" y="2439248"/>
              <a:ext cx="529172" cy="17515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7326003" y="2841566"/>
              <a:ext cx="529172" cy="16650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7807925" y="2226709"/>
              <a:ext cx="157451" cy="16650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8016950" y="2226709"/>
              <a:ext cx="209944" cy="16650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8016950" y="2304556"/>
              <a:ext cx="209944" cy="17515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7326003" y="2943902"/>
              <a:ext cx="80495" cy="16650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7326003" y="2994638"/>
              <a:ext cx="80495" cy="17515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7427474" y="2994638"/>
              <a:ext cx="492438" cy="17515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7450206" y="2943902"/>
              <a:ext cx="79604" cy="16650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7573519" y="2943902"/>
              <a:ext cx="80495" cy="16650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7697722" y="2943902"/>
              <a:ext cx="79630" cy="16650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7821926" y="2943902"/>
              <a:ext cx="79604" cy="16650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7945238" y="2943902"/>
              <a:ext cx="80495" cy="16650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8069442" y="2943902"/>
              <a:ext cx="54249" cy="16650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7903260" y="910390"/>
              <a:ext cx="856293" cy="784581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7903260" y="903416"/>
              <a:ext cx="856293" cy="39382"/>
            </a:xfrm>
            <a:custGeom>
              <a:avLst/>
              <a:gdLst/>
              <a:ahLst/>
              <a:cxnLst/>
              <a:rect l="l" t="t" r="r" b="b"/>
              <a:pathLst>
                <a:path w="32658" h="1502" extrusionOk="0">
                  <a:moveTo>
                    <a:pt x="1268" y="0"/>
                  </a:moveTo>
                  <a:cubicBezTo>
                    <a:pt x="568" y="0"/>
                    <a:pt x="0" y="567"/>
                    <a:pt x="0" y="1234"/>
                  </a:cubicBezTo>
                  <a:lnTo>
                    <a:pt x="0" y="1501"/>
                  </a:lnTo>
                  <a:cubicBezTo>
                    <a:pt x="0" y="834"/>
                    <a:pt x="568" y="267"/>
                    <a:pt x="1268" y="267"/>
                  </a:cubicBezTo>
                  <a:lnTo>
                    <a:pt x="31423" y="267"/>
                  </a:lnTo>
                  <a:cubicBezTo>
                    <a:pt x="32123" y="267"/>
                    <a:pt x="32657" y="834"/>
                    <a:pt x="32657" y="1501"/>
                  </a:cubicBezTo>
                  <a:lnTo>
                    <a:pt x="32657" y="1234"/>
                  </a:lnTo>
                  <a:cubicBezTo>
                    <a:pt x="32657" y="567"/>
                    <a:pt x="32123" y="0"/>
                    <a:pt x="31423" y="0"/>
                  </a:cubicBezTo>
                  <a:close/>
                </a:path>
              </a:pathLst>
            </a:custGeom>
            <a:solidFill>
              <a:srgbClr val="00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7903260" y="910390"/>
              <a:ext cx="856293" cy="120743"/>
            </a:xfrm>
            <a:custGeom>
              <a:avLst/>
              <a:gdLst/>
              <a:ahLst/>
              <a:cxnLst/>
              <a:rect l="l" t="t" r="r" b="b"/>
              <a:pathLst>
                <a:path w="32658" h="4605" extrusionOk="0">
                  <a:moveTo>
                    <a:pt x="1268" y="1"/>
                  </a:moveTo>
                  <a:cubicBezTo>
                    <a:pt x="568" y="1"/>
                    <a:pt x="0" y="568"/>
                    <a:pt x="0" y="1235"/>
                  </a:cubicBezTo>
                  <a:lnTo>
                    <a:pt x="0" y="4604"/>
                  </a:lnTo>
                  <a:lnTo>
                    <a:pt x="32657" y="4604"/>
                  </a:lnTo>
                  <a:lnTo>
                    <a:pt x="32657" y="1235"/>
                  </a:lnTo>
                  <a:cubicBezTo>
                    <a:pt x="32657" y="568"/>
                    <a:pt x="32123" y="1"/>
                    <a:pt x="31423" y="1"/>
                  </a:cubicBezTo>
                  <a:close/>
                </a:path>
              </a:pathLst>
            </a:custGeom>
            <a:solidFill>
              <a:srgbClr val="469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7950482" y="1066949"/>
              <a:ext cx="765336" cy="58866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7987216" y="1199911"/>
              <a:ext cx="544039" cy="13136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7987216" y="1260243"/>
              <a:ext cx="311389" cy="13162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8142019" y="1295246"/>
              <a:ext cx="59519" cy="12271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8058063" y="1295246"/>
              <a:ext cx="59493" cy="12271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8058063" y="1337224"/>
              <a:ext cx="504683" cy="12271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7987216" y="1295246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7987216" y="1337224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7987216" y="1379202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8056306" y="1379202"/>
              <a:ext cx="213457" cy="12271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7987216" y="1142174"/>
              <a:ext cx="251922" cy="13162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7987216" y="1551493"/>
              <a:ext cx="406725" cy="12271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7987216" y="1592606"/>
              <a:ext cx="61250" cy="13136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8064198" y="1592606"/>
              <a:ext cx="378722" cy="13136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73131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A cégünkről</a:t>
            </a:r>
            <a:endParaRPr dirty="0"/>
          </a:p>
        </p:txBody>
      </p:sp>
      <p:sp>
        <p:nvSpPr>
          <p:cNvPr id="681" name="Google Shape;681;p26"/>
          <p:cNvSpPr txBox="1">
            <a:spLocks noGrp="1"/>
          </p:cNvSpPr>
          <p:nvPr>
            <p:ph type="body" idx="1"/>
          </p:nvPr>
        </p:nvSpPr>
        <p:spPr>
          <a:xfrm>
            <a:off x="673350" y="1384975"/>
            <a:ext cx="39453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hu" dirty="0"/>
              <a:t>2020-ban alapítottuk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hu" dirty="0"/>
              <a:t>Dolgozók létszáma: 3 fő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hu" dirty="0"/>
              <a:t>Fő munkakör: 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hu" dirty="0"/>
              <a:t>Hálózatok kiépítése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hu" dirty="0"/>
              <a:t>Programok fejlesztése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82" name="Google Shape;6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900" y="722175"/>
            <a:ext cx="5548749" cy="36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Komlósi</a:t>
            </a:r>
            <a:r>
              <a:rPr lang="hu-HU" dirty="0"/>
              <a:t> </a:t>
            </a:r>
            <a:r>
              <a:rPr lang="hu-HU" dirty="0">
                <a:solidFill>
                  <a:schemeClr val="accent3"/>
                </a:solidFill>
              </a:rPr>
              <a:t>András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88" name="Google Shape;688;p27"/>
          <p:cNvSpPr txBox="1">
            <a:spLocks noGrp="1"/>
          </p:cNvSpPr>
          <p:nvPr>
            <p:ph type="subTitle" idx="1"/>
          </p:nvPr>
        </p:nvSpPr>
        <p:spPr>
          <a:xfrm>
            <a:off x="1630200" y="2240396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hu-HU" u="sng" dirty="0"/>
              <a:t>Cég alapító társ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</p:txBody>
      </p:sp>
      <p:sp>
        <p:nvSpPr>
          <p:cNvPr id="689" name="Google Shape;689;p27"/>
          <p:cNvSpPr txBox="1">
            <a:spLocks noGrp="1"/>
          </p:cNvSpPr>
          <p:nvPr>
            <p:ph type="body" idx="2"/>
          </p:nvPr>
        </p:nvSpPr>
        <p:spPr>
          <a:xfrm>
            <a:off x="4001400" y="777430"/>
            <a:ext cx="44226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F2441CD0-16D1-0449-5E72-85553C21FE1A}"/>
              </a:ext>
            </a:extLst>
          </p:cNvPr>
          <p:cNvSpPr/>
          <p:nvPr/>
        </p:nvSpPr>
        <p:spPr>
          <a:xfrm>
            <a:off x="0" y="5143500"/>
            <a:ext cx="9144000" cy="1511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C5AD54D-AE18-A094-A8FB-6EB73DC47773}"/>
              </a:ext>
            </a:extLst>
          </p:cNvPr>
          <p:cNvSpPr txBox="1"/>
          <p:nvPr/>
        </p:nvSpPr>
        <p:spPr>
          <a:xfrm>
            <a:off x="4001400" y="710031"/>
            <a:ext cx="4584700" cy="3713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Char char="❖"/>
            </a:pPr>
            <a:r>
              <a:rPr lang="hu-HU" dirty="0">
                <a:solidFill>
                  <a:schemeClr val="bg1"/>
                </a:solidFill>
              </a:rPr>
              <a:t>Munkáim: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</a:pPr>
            <a:r>
              <a:rPr lang="hu-HU" dirty="0">
                <a:solidFill>
                  <a:schemeClr val="bg1"/>
                </a:solidFill>
              </a:rPr>
              <a:t>2 év (Samsung)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</a:pPr>
            <a:r>
              <a:rPr lang="hu-HU" dirty="0">
                <a:solidFill>
                  <a:schemeClr val="bg1"/>
                </a:solidFill>
              </a:rPr>
              <a:t>3 év (Saját informatikai vállalkozás)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</a:pPr>
            <a:r>
              <a:rPr lang="hu-HU" dirty="0">
                <a:solidFill>
                  <a:schemeClr val="bg1"/>
                </a:solidFill>
              </a:rPr>
              <a:t>elIT Innovations (Jelenlegi)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hu-HU" dirty="0">
              <a:solidFill>
                <a:schemeClr val="bg1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FFFF"/>
              </a:buClr>
              <a:buSzPts val="1400"/>
              <a:buChar char="❖"/>
            </a:pPr>
            <a:r>
              <a:rPr lang="hu-HU" dirty="0">
                <a:solidFill>
                  <a:schemeClr val="bg1"/>
                </a:solidFill>
              </a:rPr>
              <a:t>Tanulmányaim: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</a:pPr>
            <a:r>
              <a:rPr lang="hu-HU" dirty="0">
                <a:solidFill>
                  <a:schemeClr val="bg1"/>
                </a:solidFill>
              </a:rPr>
              <a:t>Herman Ottó Általános Iskola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</a:pPr>
            <a:r>
              <a:rPr lang="hu-HU" dirty="0">
                <a:solidFill>
                  <a:schemeClr val="bg1"/>
                </a:solidFill>
              </a:rPr>
              <a:t>Neumann János Informatikai Technikum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</a:pPr>
            <a:r>
              <a:rPr lang="hu-HU" dirty="0" err="1">
                <a:solidFill>
                  <a:schemeClr val="bg1"/>
                </a:solidFill>
              </a:rPr>
              <a:t>Elte</a:t>
            </a:r>
            <a:r>
              <a:rPr lang="hu-HU" dirty="0">
                <a:solidFill>
                  <a:schemeClr val="bg1"/>
                </a:solidFill>
              </a:rPr>
              <a:t>, informatikai kar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hu-HU" dirty="0">
              <a:solidFill>
                <a:schemeClr val="bg1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FFFF"/>
              </a:buClr>
              <a:buSzPts val="1400"/>
              <a:buChar char="❖"/>
            </a:pPr>
            <a:r>
              <a:rPr lang="hu-HU" dirty="0">
                <a:solidFill>
                  <a:schemeClr val="bg1"/>
                </a:solidFill>
              </a:rPr>
              <a:t>Hobbi: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</a:pPr>
            <a:r>
              <a:rPr lang="hu-HU" dirty="0">
                <a:solidFill>
                  <a:schemeClr val="bg1"/>
                </a:solidFill>
              </a:rPr>
              <a:t>Modellezés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</a:pPr>
            <a:r>
              <a:rPr lang="hu-HU" dirty="0">
                <a:solidFill>
                  <a:schemeClr val="bg1"/>
                </a:solidFill>
              </a:rPr>
              <a:t>Videojátékozás </a:t>
            </a:r>
          </a:p>
        </p:txBody>
      </p:sp>
    </p:spTree>
    <p:extLst>
      <p:ext uri="{BB962C8B-B14F-4D97-AF65-F5344CB8AC3E}">
        <p14:creationId xmlns:p14="http://schemas.microsoft.com/office/powerpoint/2010/main" val="54514039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" grpId="0"/>
      <p:bldP spid="688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bg2"/>
            </a:gs>
          </a:gsLst>
          <a:lin ang="5400012" scaled="0"/>
        </a:gradFill>
        <a:effectLst/>
      </p:bgPr>
    </p:bg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7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Sólyom </a:t>
            </a:r>
            <a:r>
              <a:rPr lang="hu" dirty="0">
                <a:solidFill>
                  <a:schemeClr val="accent1"/>
                </a:solidFill>
              </a:rPr>
              <a:t>Richárd</a:t>
            </a:r>
            <a:r>
              <a:rPr lang="hu" dirty="0"/>
              <a:t> </a:t>
            </a:r>
            <a:endParaRPr dirty="0"/>
          </a:p>
        </p:txBody>
      </p:sp>
      <p:sp>
        <p:nvSpPr>
          <p:cNvPr id="688" name="Google Shape;688;p27"/>
          <p:cNvSpPr txBox="1">
            <a:spLocks noGrp="1"/>
          </p:cNvSpPr>
          <p:nvPr>
            <p:ph type="subTitle" idx="1"/>
          </p:nvPr>
        </p:nvSpPr>
        <p:spPr>
          <a:xfrm>
            <a:off x="1630200" y="2240396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u="sng"/>
              <a:t>Cég alapító társ, Webdesigner</a:t>
            </a:r>
            <a:endParaRPr u="sng"/>
          </a:p>
        </p:txBody>
      </p:sp>
      <p:sp>
        <p:nvSpPr>
          <p:cNvPr id="689" name="Google Shape;689;p27"/>
          <p:cNvSpPr txBox="1">
            <a:spLocks noGrp="1"/>
          </p:cNvSpPr>
          <p:nvPr>
            <p:ph type="body" idx="2"/>
          </p:nvPr>
        </p:nvSpPr>
        <p:spPr>
          <a:xfrm>
            <a:off x="4001400" y="777430"/>
            <a:ext cx="44226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Munkáim: 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hu"/>
              <a:t>3 év (Google)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"/>
              <a:t>elIT Innovations (Jelenlegi)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Tanulmányaim: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hu"/>
              <a:t>Dr. Mező Általános Iskola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"/>
              <a:t>Neumann János Informatikai Technikum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"/>
              <a:t>ELTE, informatikai kar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Hobbi: 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hu"/>
              <a:t>Kosárlabda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"/>
              <a:t>Videojátékozás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F2441CD0-16D1-0449-5E72-85553C21FE1A}"/>
              </a:ext>
            </a:extLst>
          </p:cNvPr>
          <p:cNvSpPr/>
          <p:nvPr/>
        </p:nvSpPr>
        <p:spPr>
          <a:xfrm>
            <a:off x="0" y="-482600"/>
            <a:ext cx="9144000" cy="56261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2"/>
              </a:gs>
            </a:gsLst>
            <a:lin ang="5400012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87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">
        <p159:morph option="byObject"/>
      </p:transition>
    </mc:Choice>
    <mc:Fallback>
      <p:transition spd="slow" advClick="0" advTm="1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8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Sólyom </a:t>
            </a:r>
            <a:r>
              <a:rPr lang="hu-HU" dirty="0">
                <a:solidFill>
                  <a:schemeClr val="accent3"/>
                </a:solidFill>
              </a:rPr>
              <a:t>Richárd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95" name="Google Shape;695;p28"/>
          <p:cNvSpPr txBox="1">
            <a:spLocks noGrp="1"/>
          </p:cNvSpPr>
          <p:nvPr>
            <p:ph type="subTitle" idx="1"/>
          </p:nvPr>
        </p:nvSpPr>
        <p:spPr>
          <a:xfrm>
            <a:off x="1630200" y="2240396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u="sng" dirty="0"/>
              <a:t>Cég alapító társ</a:t>
            </a:r>
            <a:endParaRPr u="sng" dirty="0"/>
          </a:p>
        </p:txBody>
      </p:sp>
      <p:sp>
        <p:nvSpPr>
          <p:cNvPr id="696" name="Google Shape;696;p28"/>
          <p:cNvSpPr txBox="1">
            <a:spLocks noGrp="1"/>
          </p:cNvSpPr>
          <p:nvPr>
            <p:ph type="body" idx="2"/>
          </p:nvPr>
        </p:nvSpPr>
        <p:spPr>
          <a:xfrm>
            <a:off x="4001400" y="540000"/>
            <a:ext cx="4759800" cy="41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2E7EEC2-D85F-EAE0-2F81-370030F657A6}"/>
              </a:ext>
            </a:extLst>
          </p:cNvPr>
          <p:cNvSpPr txBox="1"/>
          <p:nvPr/>
        </p:nvSpPr>
        <p:spPr>
          <a:xfrm>
            <a:off x="4189200" y="930604"/>
            <a:ext cx="4572000" cy="3272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bg1"/>
                </a:solidFill>
              </a:rPr>
              <a:t>Munkáim: 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hu-HU" dirty="0">
                <a:solidFill>
                  <a:schemeClr val="bg1"/>
                </a:solidFill>
              </a:rPr>
              <a:t>3 év (Google)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-HU" dirty="0">
                <a:solidFill>
                  <a:schemeClr val="bg1"/>
                </a:solidFill>
              </a:rPr>
              <a:t>elIT Innovations (Jelenlegi)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bg1"/>
                </a:solidFill>
              </a:rPr>
              <a:t>Tanulmányaim: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hu-HU" dirty="0">
                <a:solidFill>
                  <a:schemeClr val="bg1"/>
                </a:solidFill>
              </a:rPr>
              <a:t>Dr. Mező Általános Iskola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-HU" dirty="0">
                <a:solidFill>
                  <a:schemeClr val="bg1"/>
                </a:solidFill>
              </a:rPr>
              <a:t>Neumann János Informatikai Technikum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-HU" dirty="0">
                <a:solidFill>
                  <a:schemeClr val="bg1"/>
                </a:solidFill>
              </a:rPr>
              <a:t>ELTE, informatikai kar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bg1"/>
                </a:solidFill>
              </a:rPr>
              <a:t>Hobbi: 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hu-HU" dirty="0">
                <a:solidFill>
                  <a:schemeClr val="bg1"/>
                </a:solidFill>
              </a:rPr>
              <a:t>Kosárlabda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-HU" dirty="0">
                <a:solidFill>
                  <a:schemeClr val="bg1"/>
                </a:solidFill>
              </a:rPr>
              <a:t>Videojátékozás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AA7AEFB1-E967-A98A-DA63-21473942EF3B}"/>
              </a:ext>
            </a:extLst>
          </p:cNvPr>
          <p:cNvSpPr/>
          <p:nvPr/>
        </p:nvSpPr>
        <p:spPr>
          <a:xfrm>
            <a:off x="0" y="0"/>
            <a:ext cx="960967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2"/>
              </a:gs>
            </a:gsLst>
            <a:lin ang="5400012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" grpId="0"/>
      <p:bldP spid="695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9000">
              <a:srgbClr val="6E72BA"/>
            </a:gs>
            <a:gs pos="25000">
              <a:srgbClr val="13367C"/>
            </a:gs>
            <a:gs pos="97000">
              <a:schemeClr val="accent1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Tóth </a:t>
            </a:r>
            <a:r>
              <a:rPr lang="hu" dirty="0">
                <a:solidFill>
                  <a:schemeClr val="accent3"/>
                </a:solidFill>
              </a:rPr>
              <a:t>Károly</a:t>
            </a:r>
            <a:r>
              <a:rPr lang="hu" dirty="0"/>
              <a:t> Attila</a:t>
            </a:r>
            <a:endParaRPr dirty="0"/>
          </a:p>
        </p:txBody>
      </p:sp>
      <p:sp>
        <p:nvSpPr>
          <p:cNvPr id="702" name="Google Shape;702;p29"/>
          <p:cNvSpPr txBox="1">
            <a:spLocks noGrp="1"/>
          </p:cNvSpPr>
          <p:nvPr>
            <p:ph type="subTitle" idx="1"/>
          </p:nvPr>
        </p:nvSpPr>
        <p:spPr>
          <a:xfrm>
            <a:off x="2654200" y="2198297"/>
            <a:ext cx="1057003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u="sng" dirty="0"/>
              <a:t>Cégvezető</a:t>
            </a:r>
            <a:endParaRPr u="sng" dirty="0"/>
          </a:p>
        </p:txBody>
      </p:sp>
      <p:sp>
        <p:nvSpPr>
          <p:cNvPr id="703" name="Google Shape;703;p29"/>
          <p:cNvSpPr txBox="1">
            <a:spLocks noGrp="1"/>
          </p:cNvSpPr>
          <p:nvPr>
            <p:ph type="body" idx="2"/>
          </p:nvPr>
        </p:nvSpPr>
        <p:spPr>
          <a:xfrm>
            <a:off x="3790800" y="249600"/>
            <a:ext cx="5414400" cy="4893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Char char="❖"/>
            </a:pPr>
            <a:r>
              <a:rPr lang="hu" dirty="0">
                <a:solidFill>
                  <a:srgbClr val="00FFFF"/>
                </a:solidFill>
              </a:rPr>
              <a:t>Munkásságom :</a:t>
            </a:r>
            <a:endParaRPr dirty="0">
              <a:solidFill>
                <a:srgbClr val="00FFFF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➢"/>
            </a:pPr>
            <a:r>
              <a:rPr lang="hu" sz="1200" dirty="0"/>
              <a:t>Hungexpo rendezvény szervezés</a:t>
            </a:r>
            <a:endParaRPr sz="12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➢"/>
            </a:pPr>
            <a:r>
              <a:rPr lang="hu" sz="1200" dirty="0"/>
              <a:t>elIT Innovation jelenleg</a:t>
            </a:r>
            <a:endParaRPr sz="11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➢"/>
            </a:pPr>
            <a:r>
              <a:rPr lang="hu" sz="1200" dirty="0"/>
              <a:t>4 év munka a Microsoftnál</a:t>
            </a:r>
            <a:endParaRPr sz="1200"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-3175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FFFF"/>
              </a:buClr>
              <a:buSzPts val="1400"/>
              <a:buChar char="❖"/>
            </a:pPr>
            <a:r>
              <a:rPr lang="hu" dirty="0">
                <a:solidFill>
                  <a:srgbClr val="00FFFF"/>
                </a:solidFill>
              </a:rPr>
              <a:t>Tanulmányaim : </a:t>
            </a:r>
            <a:endParaRPr dirty="0">
              <a:solidFill>
                <a:srgbClr val="12D77E"/>
              </a:solidFill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➢"/>
            </a:pPr>
            <a:r>
              <a:rPr lang="hu" sz="1200" dirty="0"/>
              <a:t>Tomori Pál Általános Iskola</a:t>
            </a:r>
            <a:endParaRPr sz="1200" dirty="0"/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➢"/>
            </a:pPr>
            <a:r>
              <a:rPr lang="hu" sz="1200" dirty="0"/>
              <a:t>Kőrösi Csoma Sándor Általános Iskola és Gimnázium</a:t>
            </a:r>
            <a:endParaRPr sz="1200" dirty="0"/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➢"/>
            </a:pPr>
            <a:r>
              <a:rPr lang="hu" sz="1200" dirty="0"/>
              <a:t>Neumann János Informatikai Technikum</a:t>
            </a:r>
            <a:endParaRPr sz="1200" dirty="0"/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➢"/>
            </a:pPr>
            <a:r>
              <a:rPr lang="hu" sz="1200" dirty="0"/>
              <a:t>Közszolgálati Egyetem Informatikai kar.</a:t>
            </a:r>
            <a:endParaRPr sz="1100" dirty="0"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-3175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r>
              <a:rPr lang="hu" dirty="0">
                <a:solidFill>
                  <a:srgbClr val="00FFFF"/>
                </a:solidFill>
              </a:rPr>
              <a:t>Hobbijaim</a:t>
            </a:r>
            <a:endParaRPr dirty="0">
              <a:solidFill>
                <a:srgbClr val="12D77E"/>
              </a:solidFill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➢"/>
            </a:pPr>
            <a:r>
              <a:rPr lang="hu" sz="1200" dirty="0"/>
              <a:t>Videojáték</a:t>
            </a:r>
            <a:endParaRPr sz="1200" dirty="0"/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➢"/>
            </a:pPr>
            <a:r>
              <a:rPr lang="hu" sz="1200" dirty="0"/>
              <a:t>Sportolás</a:t>
            </a:r>
            <a:endParaRPr sz="1200" dirty="0"/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➢"/>
            </a:pPr>
            <a:r>
              <a:rPr lang="hu" sz="1200" dirty="0"/>
              <a:t>Túrázás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0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0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" grpId="0"/>
      <p:bldP spid="702" grpId="0" build="p"/>
      <p:bldP spid="70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/>
          <p:nvPr/>
        </p:nvSpPr>
        <p:spPr>
          <a:xfrm>
            <a:off x="1608000" y="1755725"/>
            <a:ext cx="5928000" cy="1862100"/>
          </a:xfrm>
          <a:prstGeom prst="roundRect">
            <a:avLst>
              <a:gd name="adj" fmla="val 16667"/>
            </a:avLst>
          </a:prstGeom>
          <a:solidFill>
            <a:srgbClr val="C8AEF8">
              <a:alpha val="58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813865" y="253650"/>
            <a:ext cx="324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Közvélemény kutatás </a:t>
            </a:r>
            <a:endParaRPr dirty="0"/>
          </a:p>
        </p:txBody>
      </p:sp>
      <p:pic>
        <p:nvPicPr>
          <p:cNvPr id="710" name="Google Shape;7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399" y="2343200"/>
            <a:ext cx="621725" cy="6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7924" y="2319826"/>
            <a:ext cx="668475" cy="6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2125" y="2296450"/>
            <a:ext cx="668475" cy="6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7600" y="2296451"/>
            <a:ext cx="668475" cy="6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30"/>
          <p:cNvSpPr txBox="1"/>
          <p:nvPr/>
        </p:nvSpPr>
        <p:spPr>
          <a:xfrm>
            <a:off x="2240563" y="2905175"/>
            <a:ext cx="88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latin typeface="Roboto"/>
                <a:ea typeface="Roboto"/>
                <a:cs typeface="Roboto"/>
                <a:sym typeface="Roboto"/>
              </a:rPr>
              <a:t>80%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p30"/>
          <p:cNvSpPr txBox="1"/>
          <p:nvPr/>
        </p:nvSpPr>
        <p:spPr>
          <a:xfrm>
            <a:off x="3539450" y="2905175"/>
            <a:ext cx="78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latin typeface="Roboto"/>
                <a:ea typeface="Roboto"/>
                <a:cs typeface="Roboto"/>
                <a:sym typeface="Roboto"/>
              </a:rPr>
              <a:t>62%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6" name="Google Shape;716;p30"/>
          <p:cNvSpPr txBox="1"/>
          <p:nvPr/>
        </p:nvSpPr>
        <p:spPr>
          <a:xfrm>
            <a:off x="4791550" y="2905175"/>
            <a:ext cx="78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latin typeface="Roboto"/>
                <a:ea typeface="Roboto"/>
                <a:cs typeface="Roboto"/>
                <a:sym typeface="Roboto"/>
              </a:rPr>
              <a:t>86%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7" name="Google Shape;717;p30"/>
          <p:cNvSpPr txBox="1"/>
          <p:nvPr/>
        </p:nvSpPr>
        <p:spPr>
          <a:xfrm>
            <a:off x="6127575" y="2905175"/>
            <a:ext cx="78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latin typeface="Roboto"/>
                <a:ea typeface="Roboto"/>
                <a:cs typeface="Roboto"/>
                <a:sym typeface="Roboto"/>
              </a:rPr>
              <a:t>61,2%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" grpId="0" animBg="1"/>
      <p:bldP spid="709" grpId="0"/>
      <p:bldP spid="714" grpId="0"/>
      <p:bldP spid="715" grpId="0"/>
      <p:bldP spid="716" grpId="0"/>
      <p:bldP spid="7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1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Diagramok, kimutatások</a:t>
            </a:r>
            <a:endParaRPr dirty="0"/>
          </a:p>
        </p:txBody>
      </p:sp>
      <p:pic>
        <p:nvPicPr>
          <p:cNvPr id="723" name="Google Shape;7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728977"/>
            <a:ext cx="3604875" cy="216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125" y="1728965"/>
            <a:ext cx="3604875" cy="2162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" grpId="0"/>
    </p:bldLst>
  </p:timing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CEF3F5"/>
    </a:dk1>
    <a:lt1>
      <a:srgbClr val="FFFFFF"/>
    </a:lt1>
    <a:dk2>
      <a:srgbClr val="0A1D42"/>
    </a:dk2>
    <a:lt2>
      <a:srgbClr val="29272C"/>
    </a:lt2>
    <a:accent1>
      <a:srgbClr val="C8AEF8"/>
    </a:accent1>
    <a:accent2>
      <a:srgbClr val="878FFF"/>
    </a:accent2>
    <a:accent3>
      <a:srgbClr val="9154F8"/>
    </a:accent3>
    <a:accent4>
      <a:srgbClr val="35C2DF"/>
    </a:accent4>
    <a:accent5>
      <a:srgbClr val="CA7BEB"/>
    </a:accent5>
    <a:accent6>
      <a:srgbClr val="972CB4"/>
    </a:accent6>
    <a:hlink>
      <a:srgbClr val="CEF3F5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288</Words>
  <Application>Microsoft Office PowerPoint</Application>
  <PresentationFormat>Diavetítés a képernyőre (16:9 oldalarány)</PresentationFormat>
  <Paragraphs>118</Paragraphs>
  <Slides>14</Slides>
  <Notes>14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1" baseType="lpstr">
      <vt:lpstr>Raleway</vt:lpstr>
      <vt:lpstr>Oswald</vt:lpstr>
      <vt:lpstr>Livvic</vt:lpstr>
      <vt:lpstr>Arial</vt:lpstr>
      <vt:lpstr>Roboto</vt:lpstr>
      <vt:lpstr>Roboto Condensed Light</vt:lpstr>
      <vt:lpstr>Software Development Bussines Plan by Slidesgo</vt:lpstr>
      <vt:lpstr>elIT Innovations</vt:lpstr>
      <vt:lpstr>elIT Innovations</vt:lpstr>
      <vt:lpstr>A cégünkről</vt:lpstr>
      <vt:lpstr>Komlósi András</vt:lpstr>
      <vt:lpstr>Sólyom Richárd </vt:lpstr>
      <vt:lpstr>Sólyom Richárd</vt:lpstr>
      <vt:lpstr>Tóth Károly Attila</vt:lpstr>
      <vt:lpstr>Közvélemény kutatás </vt:lpstr>
      <vt:lpstr>Diagramok, kimutatások</vt:lpstr>
      <vt:lpstr>Költségvetés</vt:lpstr>
      <vt:lpstr>Windows/Linux előnyök, hátrányok</vt:lpstr>
      <vt:lpstr>ANDROID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elIT Innovations</dc:title>
  <cp:lastModifiedBy>Richárd Sólyom</cp:lastModifiedBy>
  <cp:revision>21</cp:revision>
  <dcterms:modified xsi:type="dcterms:W3CDTF">2022-12-15T18:10:05Z</dcterms:modified>
</cp:coreProperties>
</file>