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68" r:id="rId2"/>
    <p:sldId id="270" r:id="rId3"/>
    <p:sldId id="257" r:id="rId4"/>
    <p:sldId id="274" r:id="rId5"/>
    <p:sldId id="273" r:id="rId6"/>
    <p:sldId id="259" r:id="rId7"/>
    <p:sldId id="260" r:id="rId8"/>
    <p:sldId id="261" r:id="rId9"/>
    <p:sldId id="262" r:id="rId10"/>
    <p:sldId id="280" r:id="rId11"/>
    <p:sldId id="281" r:id="rId12"/>
    <p:sldId id="282" r:id="rId13"/>
    <p:sldId id="264" r:id="rId14"/>
    <p:sldId id="265" r:id="rId15"/>
    <p:sldId id="278" r:id="rId16"/>
    <p:sldId id="279" r:id="rId17"/>
  </p:sldIdLst>
  <p:sldSz cx="9144000" cy="5143500" type="screen16x9"/>
  <p:notesSz cx="6858000" cy="9144000"/>
  <p:embeddedFontLst>
    <p:embeddedFont>
      <p:font typeface="Livvic" panose="020B0604020202020204" charset="-18"/>
      <p:regular r:id="rId19"/>
      <p:bold r:id="rId20"/>
      <p:italic r:id="rId21"/>
      <p:boldItalic r:id="rId22"/>
    </p:embeddedFont>
    <p:embeddedFont>
      <p:font typeface="Oswald" panose="020B0604020202020204" charset="-18"/>
      <p:regular r:id="rId23"/>
      <p:bold r:id="rId24"/>
    </p:embeddedFont>
    <p:embeddedFont>
      <p:font typeface="Raleway" panose="020B0604020202020204" charset="-18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9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a21309444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a21309444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bb0b04f7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bb0b04f76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bb0b04f76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bb0b04f76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a21309444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a21309444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aed1a3916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aed1a3916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aed1a3916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aed1a3916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62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aed1a3916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aed1a3916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4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0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de41b91dd16ecbf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de41b91dd16ecbf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de41b91dd16ecb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de41b91dd16ecb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de41b91dd16ecb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de41b91dd16ecb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4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a21309444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a21309444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a21309444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a21309444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a21309444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a21309444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ba4df926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ba4df926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ctrTitle"/>
          </p:nvPr>
        </p:nvSpPr>
        <p:spPr>
          <a:xfrm>
            <a:off x="720000" y="903423"/>
            <a:ext cx="40797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el</a:t>
            </a:r>
            <a:r>
              <a:rPr lang="hu" dirty="0">
                <a:solidFill>
                  <a:schemeClr val="accent1"/>
                </a:solidFill>
              </a:rPr>
              <a:t>IT</a:t>
            </a:r>
            <a:r>
              <a:rPr lang="hu" dirty="0"/>
              <a:t> Innovations</a:t>
            </a:r>
            <a:endParaRPr dirty="0"/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E18CBCA3-40FC-0C5C-9B5A-AE26F3FC95D9}"/>
              </a:ext>
            </a:extLst>
          </p:cNvPr>
          <p:cNvGrpSpPr/>
          <p:nvPr/>
        </p:nvGrpSpPr>
        <p:grpSpPr>
          <a:xfrm>
            <a:off x="9170087" y="904161"/>
            <a:ext cx="4151478" cy="3527099"/>
            <a:chOff x="4608075" y="903416"/>
            <a:chExt cx="4151478" cy="3527099"/>
          </a:xfrm>
        </p:grpSpPr>
        <p:sp>
          <p:nvSpPr>
            <p:cNvPr id="510" name="Google Shape;510;p25"/>
            <p:cNvSpPr/>
            <p:nvPr/>
          </p:nvSpPr>
          <p:spPr>
            <a:xfrm>
              <a:off x="5442941" y="2811535"/>
              <a:ext cx="2584558" cy="1618980"/>
            </a:xfrm>
            <a:custGeom>
              <a:avLst/>
              <a:gdLst/>
              <a:ahLst/>
              <a:cxnLst/>
              <a:rect l="l" t="t" r="r" b="b"/>
              <a:pathLst>
                <a:path w="98572" h="61746" extrusionOk="0">
                  <a:moveTo>
                    <a:pt x="5705" y="1"/>
                  </a:moveTo>
                  <a:cubicBezTo>
                    <a:pt x="2569" y="1"/>
                    <a:pt x="1" y="2536"/>
                    <a:pt x="1" y="5672"/>
                  </a:cubicBezTo>
                  <a:lnTo>
                    <a:pt x="1" y="56074"/>
                  </a:lnTo>
                  <a:cubicBezTo>
                    <a:pt x="1" y="59210"/>
                    <a:pt x="2569" y="61745"/>
                    <a:pt x="5705" y="61745"/>
                  </a:cubicBezTo>
                  <a:lnTo>
                    <a:pt x="92867" y="61745"/>
                  </a:lnTo>
                  <a:cubicBezTo>
                    <a:pt x="96003" y="61745"/>
                    <a:pt x="98571" y="59210"/>
                    <a:pt x="98571" y="56074"/>
                  </a:cubicBezTo>
                  <a:lnTo>
                    <a:pt x="98571" y="5672"/>
                  </a:lnTo>
                  <a:cubicBezTo>
                    <a:pt x="98571" y="2536"/>
                    <a:pt x="96003" y="1"/>
                    <a:pt x="92867" y="1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651992" y="2985583"/>
              <a:ext cx="2166454" cy="938519"/>
            </a:xfrm>
            <a:custGeom>
              <a:avLst/>
              <a:gdLst/>
              <a:ahLst/>
              <a:cxnLst/>
              <a:rect l="l" t="t" r="r" b="b"/>
              <a:pathLst>
                <a:path w="82626" h="35794" extrusionOk="0">
                  <a:moveTo>
                    <a:pt x="2002" y="1"/>
                  </a:moveTo>
                  <a:cubicBezTo>
                    <a:pt x="901" y="1"/>
                    <a:pt x="0" y="868"/>
                    <a:pt x="0" y="2002"/>
                  </a:cubicBezTo>
                  <a:lnTo>
                    <a:pt x="0" y="33792"/>
                  </a:lnTo>
                  <a:cubicBezTo>
                    <a:pt x="0" y="34893"/>
                    <a:pt x="901" y="35793"/>
                    <a:pt x="2002" y="35793"/>
                  </a:cubicBezTo>
                  <a:lnTo>
                    <a:pt x="80624" y="35793"/>
                  </a:lnTo>
                  <a:cubicBezTo>
                    <a:pt x="81725" y="35793"/>
                    <a:pt x="82626" y="34893"/>
                    <a:pt x="82626" y="33792"/>
                  </a:cubicBezTo>
                  <a:lnTo>
                    <a:pt x="82626" y="2002"/>
                  </a:lnTo>
                  <a:cubicBezTo>
                    <a:pt x="82626" y="868"/>
                    <a:pt x="81725" y="1"/>
                    <a:pt x="80624" y="1"/>
                  </a:cubicBezTo>
                  <a:close/>
                </a:path>
              </a:pathLst>
            </a:custGeom>
            <a:solidFill>
              <a:srgbClr val="BEC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419895" y="359957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8"/>
                    <a:pt x="4804" y="501"/>
                  </a:cubicBezTo>
                  <a:lnTo>
                    <a:pt x="4804" y="401"/>
                  </a:lnTo>
                  <a:cubicBezTo>
                    <a:pt x="4804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419895" y="3288213"/>
              <a:ext cx="125987" cy="13136"/>
            </a:xfrm>
            <a:custGeom>
              <a:avLst/>
              <a:gdLst/>
              <a:ahLst/>
              <a:cxnLst/>
              <a:rect l="l" t="t" r="r" b="b"/>
              <a:pathLst>
                <a:path w="4805" h="501" extrusionOk="0">
                  <a:moveTo>
                    <a:pt x="401" y="1"/>
                  </a:moveTo>
                  <a:cubicBezTo>
                    <a:pt x="168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501"/>
                  </a:cubicBezTo>
                  <a:lnTo>
                    <a:pt x="4804" y="401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419895" y="3144764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5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6419895" y="3443907"/>
              <a:ext cx="125987" cy="12271"/>
            </a:xfrm>
            <a:custGeom>
              <a:avLst/>
              <a:gdLst/>
              <a:ahLst/>
              <a:cxnLst/>
              <a:rect l="l" t="t" r="r" b="b"/>
              <a:pathLst>
                <a:path w="4805" h="468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467"/>
                  </a:cubicBezTo>
                  <a:lnTo>
                    <a:pt x="4804" y="400"/>
                  </a:lnTo>
                  <a:cubicBezTo>
                    <a:pt x="4804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903887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6419895" y="305118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4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903887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731570" y="3288213"/>
              <a:ext cx="299144" cy="13136"/>
            </a:xfrm>
            <a:custGeom>
              <a:avLst/>
              <a:gdLst/>
              <a:ahLst/>
              <a:cxnLst/>
              <a:rect l="l" t="t" r="r" b="b"/>
              <a:pathLst>
                <a:path w="11409" h="501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10975" y="67"/>
                  </a:lnTo>
                  <a:cubicBezTo>
                    <a:pt x="11209" y="67"/>
                    <a:pt x="11409" y="267"/>
                    <a:pt x="11409" y="501"/>
                  </a:cubicBezTo>
                  <a:lnTo>
                    <a:pt x="11409" y="401"/>
                  </a:lnTo>
                  <a:cubicBezTo>
                    <a:pt x="11409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903887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903887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903887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6762746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6762746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762746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59132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59132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6591321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762746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659132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59132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762746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34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419895" y="3755268"/>
              <a:ext cx="814315" cy="13136"/>
            </a:xfrm>
            <a:custGeom>
              <a:avLst/>
              <a:gdLst/>
              <a:ahLst/>
              <a:cxnLst/>
              <a:rect l="l" t="t" r="r" b="b"/>
              <a:pathLst>
                <a:path w="31057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30623" y="67"/>
                  </a:lnTo>
                  <a:cubicBezTo>
                    <a:pt x="30856" y="67"/>
                    <a:pt x="31056" y="267"/>
                    <a:pt x="31056" y="501"/>
                  </a:cubicBezTo>
                  <a:lnTo>
                    <a:pt x="31056" y="401"/>
                  </a:lnTo>
                  <a:cubicBezTo>
                    <a:pt x="31056" y="167"/>
                    <a:pt x="30856" y="0"/>
                    <a:pt x="3062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6247604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075313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247604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075313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075313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075313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075313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075313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247604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247604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247604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6247604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6407650" y="3975673"/>
              <a:ext cx="649889" cy="380478"/>
            </a:xfrm>
            <a:custGeom>
              <a:avLst/>
              <a:gdLst/>
              <a:ahLst/>
              <a:cxnLst/>
              <a:rect l="l" t="t" r="r" b="b"/>
              <a:pathLst>
                <a:path w="24786" h="14511" extrusionOk="0">
                  <a:moveTo>
                    <a:pt x="2002" y="0"/>
                  </a:moveTo>
                  <a:cubicBezTo>
                    <a:pt x="901" y="0"/>
                    <a:pt x="1" y="901"/>
                    <a:pt x="1" y="2002"/>
                  </a:cubicBezTo>
                  <a:lnTo>
                    <a:pt x="1" y="12509"/>
                  </a:lnTo>
                  <a:cubicBezTo>
                    <a:pt x="1" y="13610"/>
                    <a:pt x="901" y="14511"/>
                    <a:pt x="2002" y="14511"/>
                  </a:cubicBezTo>
                  <a:lnTo>
                    <a:pt x="22784" y="14511"/>
                  </a:lnTo>
                  <a:cubicBezTo>
                    <a:pt x="23884" y="14511"/>
                    <a:pt x="24785" y="13610"/>
                    <a:pt x="24785" y="12509"/>
                  </a:cubicBezTo>
                  <a:lnTo>
                    <a:pt x="24785" y="2002"/>
                  </a:lnTo>
                  <a:cubicBezTo>
                    <a:pt x="24785" y="901"/>
                    <a:pt x="23884" y="0"/>
                    <a:pt x="22784" y="0"/>
                  </a:cubicBezTo>
                  <a:close/>
                </a:path>
              </a:pathLst>
            </a:custGeom>
            <a:solidFill>
              <a:srgbClr val="C1B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5731570" y="3051185"/>
              <a:ext cx="2017786" cy="822181"/>
            </a:xfrm>
            <a:custGeom>
              <a:avLst/>
              <a:gdLst/>
              <a:ahLst/>
              <a:cxnLst/>
              <a:rect l="l" t="t" r="r" b="b"/>
              <a:pathLst>
                <a:path w="76956" h="31357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2369"/>
                  </a:lnTo>
                  <a:cubicBezTo>
                    <a:pt x="1" y="2603"/>
                    <a:pt x="201" y="2769"/>
                    <a:pt x="434" y="2769"/>
                  </a:cubicBezTo>
                  <a:lnTo>
                    <a:pt x="4437" y="2769"/>
                  </a:lnTo>
                  <a:cubicBezTo>
                    <a:pt x="4671" y="2769"/>
                    <a:pt x="4837" y="2603"/>
                    <a:pt x="4837" y="2369"/>
                  </a:cubicBezTo>
                  <a:lnTo>
                    <a:pt x="4837" y="434"/>
                  </a:lnTo>
                  <a:cubicBezTo>
                    <a:pt x="4837" y="201"/>
                    <a:pt x="4671" y="1"/>
                    <a:pt x="4437" y="1"/>
                  </a:cubicBezTo>
                  <a:close/>
                  <a:moveTo>
                    <a:pt x="6972" y="1"/>
                  </a:moveTo>
                  <a:cubicBezTo>
                    <a:pt x="6739" y="1"/>
                    <a:pt x="6572" y="201"/>
                    <a:pt x="6572" y="434"/>
                  </a:cubicBezTo>
                  <a:lnTo>
                    <a:pt x="6572" y="2369"/>
                  </a:lnTo>
                  <a:cubicBezTo>
                    <a:pt x="6572" y="2603"/>
                    <a:pt x="6739" y="2769"/>
                    <a:pt x="6972" y="2769"/>
                  </a:cubicBezTo>
                  <a:lnTo>
                    <a:pt x="10975" y="2769"/>
                  </a:lnTo>
                  <a:cubicBezTo>
                    <a:pt x="11209" y="2769"/>
                    <a:pt x="11409" y="2603"/>
                    <a:pt x="11409" y="2369"/>
                  </a:cubicBezTo>
                  <a:lnTo>
                    <a:pt x="11409" y="434"/>
                  </a:lnTo>
                  <a:cubicBezTo>
                    <a:pt x="11409" y="201"/>
                    <a:pt x="11209" y="1"/>
                    <a:pt x="10975" y="1"/>
                  </a:cubicBezTo>
                  <a:close/>
                  <a:moveTo>
                    <a:pt x="13544" y="1"/>
                  </a:moveTo>
                  <a:cubicBezTo>
                    <a:pt x="13310" y="1"/>
                    <a:pt x="13110" y="201"/>
                    <a:pt x="13110" y="434"/>
                  </a:cubicBezTo>
                  <a:lnTo>
                    <a:pt x="13110" y="2369"/>
                  </a:lnTo>
                  <a:cubicBezTo>
                    <a:pt x="13110" y="2603"/>
                    <a:pt x="13310" y="2769"/>
                    <a:pt x="13544" y="2769"/>
                  </a:cubicBezTo>
                  <a:lnTo>
                    <a:pt x="17547" y="2769"/>
                  </a:lnTo>
                  <a:cubicBezTo>
                    <a:pt x="17780" y="2769"/>
                    <a:pt x="17947" y="2603"/>
                    <a:pt x="17947" y="2369"/>
                  </a:cubicBezTo>
                  <a:lnTo>
                    <a:pt x="17947" y="434"/>
                  </a:lnTo>
                  <a:cubicBezTo>
                    <a:pt x="17947" y="201"/>
                    <a:pt x="17780" y="1"/>
                    <a:pt x="17547" y="1"/>
                  </a:cubicBezTo>
                  <a:close/>
                  <a:moveTo>
                    <a:pt x="20082" y="1"/>
                  </a:moveTo>
                  <a:cubicBezTo>
                    <a:pt x="19882" y="1"/>
                    <a:pt x="19681" y="201"/>
                    <a:pt x="19681" y="434"/>
                  </a:cubicBezTo>
                  <a:lnTo>
                    <a:pt x="19681" y="2369"/>
                  </a:lnTo>
                  <a:cubicBezTo>
                    <a:pt x="19681" y="2603"/>
                    <a:pt x="19882" y="2769"/>
                    <a:pt x="20082" y="2769"/>
                  </a:cubicBezTo>
                  <a:lnTo>
                    <a:pt x="24085" y="2769"/>
                  </a:lnTo>
                  <a:cubicBezTo>
                    <a:pt x="24318" y="2769"/>
                    <a:pt x="24518" y="2603"/>
                    <a:pt x="24518" y="2369"/>
                  </a:cubicBezTo>
                  <a:lnTo>
                    <a:pt x="24518" y="434"/>
                  </a:lnTo>
                  <a:cubicBezTo>
                    <a:pt x="24518" y="201"/>
                    <a:pt x="24318" y="1"/>
                    <a:pt x="24085" y="1"/>
                  </a:cubicBezTo>
                  <a:close/>
                  <a:moveTo>
                    <a:pt x="26653" y="1"/>
                  </a:moveTo>
                  <a:cubicBezTo>
                    <a:pt x="26420" y="1"/>
                    <a:pt x="26253" y="201"/>
                    <a:pt x="26253" y="434"/>
                  </a:cubicBezTo>
                  <a:lnTo>
                    <a:pt x="26253" y="2369"/>
                  </a:lnTo>
                  <a:cubicBezTo>
                    <a:pt x="26253" y="2603"/>
                    <a:pt x="26420" y="2769"/>
                    <a:pt x="26653" y="2769"/>
                  </a:cubicBezTo>
                  <a:lnTo>
                    <a:pt x="30656" y="2769"/>
                  </a:lnTo>
                  <a:cubicBezTo>
                    <a:pt x="30889" y="2769"/>
                    <a:pt x="31056" y="2603"/>
                    <a:pt x="31056" y="2369"/>
                  </a:cubicBezTo>
                  <a:lnTo>
                    <a:pt x="31056" y="434"/>
                  </a:lnTo>
                  <a:cubicBezTo>
                    <a:pt x="31056" y="201"/>
                    <a:pt x="30889" y="1"/>
                    <a:pt x="30656" y="1"/>
                  </a:cubicBezTo>
                  <a:close/>
                  <a:moveTo>
                    <a:pt x="33224" y="1"/>
                  </a:moveTo>
                  <a:cubicBezTo>
                    <a:pt x="32991" y="1"/>
                    <a:pt x="32791" y="201"/>
                    <a:pt x="32791" y="434"/>
                  </a:cubicBezTo>
                  <a:lnTo>
                    <a:pt x="32791" y="2369"/>
                  </a:lnTo>
                  <a:cubicBezTo>
                    <a:pt x="32791" y="2603"/>
                    <a:pt x="32991" y="2769"/>
                    <a:pt x="33224" y="2769"/>
                  </a:cubicBezTo>
                  <a:lnTo>
                    <a:pt x="37194" y="2769"/>
                  </a:lnTo>
                  <a:cubicBezTo>
                    <a:pt x="37427" y="2769"/>
                    <a:pt x="37628" y="2603"/>
                    <a:pt x="37628" y="2369"/>
                  </a:cubicBezTo>
                  <a:lnTo>
                    <a:pt x="37628" y="434"/>
                  </a:lnTo>
                  <a:cubicBezTo>
                    <a:pt x="37628" y="201"/>
                    <a:pt x="37427" y="1"/>
                    <a:pt x="37194" y="1"/>
                  </a:cubicBezTo>
                  <a:close/>
                  <a:moveTo>
                    <a:pt x="39762" y="1"/>
                  </a:moveTo>
                  <a:cubicBezTo>
                    <a:pt x="39529" y="1"/>
                    <a:pt x="39329" y="201"/>
                    <a:pt x="39329" y="434"/>
                  </a:cubicBezTo>
                  <a:lnTo>
                    <a:pt x="39329" y="2369"/>
                  </a:lnTo>
                  <a:cubicBezTo>
                    <a:pt x="39362" y="2603"/>
                    <a:pt x="39529" y="2769"/>
                    <a:pt x="39762" y="2769"/>
                  </a:cubicBezTo>
                  <a:lnTo>
                    <a:pt x="43765" y="2769"/>
                  </a:lnTo>
                  <a:cubicBezTo>
                    <a:pt x="43999" y="2769"/>
                    <a:pt x="44166" y="2603"/>
                    <a:pt x="44166" y="2369"/>
                  </a:cubicBezTo>
                  <a:lnTo>
                    <a:pt x="44166" y="434"/>
                  </a:lnTo>
                  <a:cubicBezTo>
                    <a:pt x="44166" y="201"/>
                    <a:pt x="43999" y="1"/>
                    <a:pt x="43765" y="1"/>
                  </a:cubicBezTo>
                  <a:close/>
                  <a:moveTo>
                    <a:pt x="46334" y="1"/>
                  </a:moveTo>
                  <a:cubicBezTo>
                    <a:pt x="46100" y="1"/>
                    <a:pt x="45900" y="201"/>
                    <a:pt x="45900" y="434"/>
                  </a:cubicBezTo>
                  <a:lnTo>
                    <a:pt x="45900" y="2369"/>
                  </a:lnTo>
                  <a:cubicBezTo>
                    <a:pt x="45900" y="2603"/>
                    <a:pt x="46100" y="2769"/>
                    <a:pt x="46334" y="2769"/>
                  </a:cubicBezTo>
                  <a:lnTo>
                    <a:pt x="50337" y="2769"/>
                  </a:lnTo>
                  <a:cubicBezTo>
                    <a:pt x="50537" y="2769"/>
                    <a:pt x="50737" y="2603"/>
                    <a:pt x="50737" y="2369"/>
                  </a:cubicBezTo>
                  <a:lnTo>
                    <a:pt x="50737" y="434"/>
                  </a:lnTo>
                  <a:cubicBezTo>
                    <a:pt x="50737" y="201"/>
                    <a:pt x="50537" y="1"/>
                    <a:pt x="50337" y="1"/>
                  </a:cubicBezTo>
                  <a:close/>
                  <a:moveTo>
                    <a:pt x="52872" y="1"/>
                  </a:moveTo>
                  <a:cubicBezTo>
                    <a:pt x="52638" y="1"/>
                    <a:pt x="52471" y="201"/>
                    <a:pt x="52471" y="434"/>
                  </a:cubicBezTo>
                  <a:lnTo>
                    <a:pt x="52471" y="2369"/>
                  </a:lnTo>
                  <a:cubicBezTo>
                    <a:pt x="52471" y="2603"/>
                    <a:pt x="52638" y="2769"/>
                    <a:pt x="52872" y="2769"/>
                  </a:cubicBezTo>
                  <a:lnTo>
                    <a:pt x="56875" y="2769"/>
                  </a:lnTo>
                  <a:cubicBezTo>
                    <a:pt x="57108" y="2769"/>
                    <a:pt x="57308" y="2603"/>
                    <a:pt x="57308" y="2369"/>
                  </a:cubicBezTo>
                  <a:lnTo>
                    <a:pt x="57308" y="434"/>
                  </a:lnTo>
                  <a:cubicBezTo>
                    <a:pt x="57308" y="201"/>
                    <a:pt x="57108" y="1"/>
                    <a:pt x="56875" y="1"/>
                  </a:cubicBezTo>
                  <a:close/>
                  <a:moveTo>
                    <a:pt x="59443" y="1"/>
                  </a:moveTo>
                  <a:cubicBezTo>
                    <a:pt x="59210" y="1"/>
                    <a:pt x="59009" y="201"/>
                    <a:pt x="59009" y="434"/>
                  </a:cubicBezTo>
                  <a:lnTo>
                    <a:pt x="59009" y="2369"/>
                  </a:lnTo>
                  <a:cubicBezTo>
                    <a:pt x="59009" y="2603"/>
                    <a:pt x="59210" y="2769"/>
                    <a:pt x="59443" y="2769"/>
                  </a:cubicBezTo>
                  <a:lnTo>
                    <a:pt x="63446" y="2769"/>
                  </a:lnTo>
                  <a:cubicBezTo>
                    <a:pt x="63646" y="2769"/>
                    <a:pt x="63846" y="2603"/>
                    <a:pt x="63846" y="2369"/>
                  </a:cubicBezTo>
                  <a:lnTo>
                    <a:pt x="63846" y="434"/>
                  </a:lnTo>
                  <a:cubicBezTo>
                    <a:pt x="63846" y="201"/>
                    <a:pt x="63646" y="1"/>
                    <a:pt x="63446" y="1"/>
                  </a:cubicBezTo>
                  <a:close/>
                  <a:moveTo>
                    <a:pt x="65981" y="1"/>
                  </a:moveTo>
                  <a:cubicBezTo>
                    <a:pt x="65748" y="1"/>
                    <a:pt x="65581" y="201"/>
                    <a:pt x="65581" y="434"/>
                  </a:cubicBezTo>
                  <a:lnTo>
                    <a:pt x="65581" y="2369"/>
                  </a:lnTo>
                  <a:cubicBezTo>
                    <a:pt x="65581" y="2603"/>
                    <a:pt x="65748" y="2769"/>
                    <a:pt x="65981" y="2769"/>
                  </a:cubicBezTo>
                  <a:lnTo>
                    <a:pt x="69984" y="2769"/>
                  </a:lnTo>
                  <a:cubicBezTo>
                    <a:pt x="70217" y="2769"/>
                    <a:pt x="70418" y="2603"/>
                    <a:pt x="70418" y="2369"/>
                  </a:cubicBezTo>
                  <a:lnTo>
                    <a:pt x="70418" y="434"/>
                  </a:lnTo>
                  <a:cubicBezTo>
                    <a:pt x="70418" y="201"/>
                    <a:pt x="70217" y="1"/>
                    <a:pt x="69984" y="1"/>
                  </a:cubicBezTo>
                  <a:close/>
                  <a:moveTo>
                    <a:pt x="72552" y="1"/>
                  </a:moveTo>
                  <a:cubicBezTo>
                    <a:pt x="72319" y="1"/>
                    <a:pt x="72119" y="201"/>
                    <a:pt x="72119" y="434"/>
                  </a:cubicBezTo>
                  <a:lnTo>
                    <a:pt x="72119" y="2369"/>
                  </a:lnTo>
                  <a:cubicBezTo>
                    <a:pt x="72119" y="2603"/>
                    <a:pt x="72319" y="2769"/>
                    <a:pt x="72552" y="2769"/>
                  </a:cubicBezTo>
                  <a:lnTo>
                    <a:pt x="76555" y="2769"/>
                  </a:lnTo>
                  <a:cubicBezTo>
                    <a:pt x="76789" y="2769"/>
                    <a:pt x="76956" y="2603"/>
                    <a:pt x="76956" y="2369"/>
                  </a:cubicBezTo>
                  <a:lnTo>
                    <a:pt x="76956" y="434"/>
                  </a:lnTo>
                  <a:cubicBezTo>
                    <a:pt x="76956" y="201"/>
                    <a:pt x="76789" y="1"/>
                    <a:pt x="76555" y="1"/>
                  </a:cubicBezTo>
                  <a:close/>
                  <a:moveTo>
                    <a:pt x="434" y="3570"/>
                  </a:moveTo>
                  <a:cubicBezTo>
                    <a:pt x="201" y="3570"/>
                    <a:pt x="1" y="3770"/>
                    <a:pt x="1" y="4004"/>
                  </a:cubicBezTo>
                  <a:lnTo>
                    <a:pt x="1" y="7673"/>
                  </a:lnTo>
                  <a:cubicBezTo>
                    <a:pt x="1" y="7906"/>
                    <a:pt x="201" y="8073"/>
                    <a:pt x="434" y="8073"/>
                  </a:cubicBezTo>
                  <a:lnTo>
                    <a:pt x="4437" y="8073"/>
                  </a:lnTo>
                  <a:cubicBezTo>
                    <a:pt x="4671" y="8073"/>
                    <a:pt x="4837" y="7906"/>
                    <a:pt x="4837" y="7673"/>
                  </a:cubicBezTo>
                  <a:lnTo>
                    <a:pt x="4837" y="4004"/>
                  </a:lnTo>
                  <a:cubicBezTo>
                    <a:pt x="4837" y="3770"/>
                    <a:pt x="4671" y="3570"/>
                    <a:pt x="4437" y="3570"/>
                  </a:cubicBezTo>
                  <a:close/>
                  <a:moveTo>
                    <a:pt x="6972" y="3570"/>
                  </a:moveTo>
                  <a:cubicBezTo>
                    <a:pt x="6739" y="3570"/>
                    <a:pt x="6572" y="3770"/>
                    <a:pt x="6572" y="4004"/>
                  </a:cubicBezTo>
                  <a:lnTo>
                    <a:pt x="6572" y="7673"/>
                  </a:lnTo>
                  <a:cubicBezTo>
                    <a:pt x="6572" y="7906"/>
                    <a:pt x="6739" y="8073"/>
                    <a:pt x="6972" y="8073"/>
                  </a:cubicBezTo>
                  <a:lnTo>
                    <a:pt x="10975" y="8073"/>
                  </a:lnTo>
                  <a:cubicBezTo>
                    <a:pt x="11209" y="8073"/>
                    <a:pt x="11409" y="7906"/>
                    <a:pt x="11409" y="7673"/>
                  </a:cubicBezTo>
                  <a:lnTo>
                    <a:pt x="11409" y="4004"/>
                  </a:lnTo>
                  <a:cubicBezTo>
                    <a:pt x="11409" y="3770"/>
                    <a:pt x="11209" y="3570"/>
                    <a:pt x="10975" y="3570"/>
                  </a:cubicBezTo>
                  <a:close/>
                  <a:moveTo>
                    <a:pt x="13544" y="3570"/>
                  </a:moveTo>
                  <a:cubicBezTo>
                    <a:pt x="13310" y="3570"/>
                    <a:pt x="13110" y="3770"/>
                    <a:pt x="13110" y="4004"/>
                  </a:cubicBezTo>
                  <a:lnTo>
                    <a:pt x="13110" y="7673"/>
                  </a:lnTo>
                  <a:cubicBezTo>
                    <a:pt x="13110" y="7906"/>
                    <a:pt x="13310" y="8073"/>
                    <a:pt x="13544" y="8073"/>
                  </a:cubicBezTo>
                  <a:lnTo>
                    <a:pt x="17547" y="8073"/>
                  </a:lnTo>
                  <a:cubicBezTo>
                    <a:pt x="17780" y="8073"/>
                    <a:pt x="17947" y="7906"/>
                    <a:pt x="17947" y="7673"/>
                  </a:cubicBezTo>
                  <a:lnTo>
                    <a:pt x="17947" y="4004"/>
                  </a:lnTo>
                  <a:cubicBezTo>
                    <a:pt x="17947" y="3770"/>
                    <a:pt x="17780" y="3570"/>
                    <a:pt x="17547" y="3570"/>
                  </a:cubicBezTo>
                  <a:close/>
                  <a:moveTo>
                    <a:pt x="20082" y="3570"/>
                  </a:moveTo>
                  <a:cubicBezTo>
                    <a:pt x="19882" y="3570"/>
                    <a:pt x="19681" y="3770"/>
                    <a:pt x="19681" y="4004"/>
                  </a:cubicBezTo>
                  <a:lnTo>
                    <a:pt x="19681" y="7673"/>
                  </a:lnTo>
                  <a:cubicBezTo>
                    <a:pt x="19681" y="7906"/>
                    <a:pt x="19882" y="8073"/>
                    <a:pt x="20082" y="8073"/>
                  </a:cubicBezTo>
                  <a:lnTo>
                    <a:pt x="24085" y="8073"/>
                  </a:lnTo>
                  <a:cubicBezTo>
                    <a:pt x="24318" y="8073"/>
                    <a:pt x="24518" y="7906"/>
                    <a:pt x="24518" y="7673"/>
                  </a:cubicBezTo>
                  <a:lnTo>
                    <a:pt x="24518" y="4004"/>
                  </a:lnTo>
                  <a:cubicBezTo>
                    <a:pt x="24518" y="3770"/>
                    <a:pt x="24318" y="3570"/>
                    <a:pt x="24085" y="3570"/>
                  </a:cubicBezTo>
                  <a:close/>
                  <a:moveTo>
                    <a:pt x="26653" y="3570"/>
                  </a:moveTo>
                  <a:cubicBezTo>
                    <a:pt x="26420" y="3570"/>
                    <a:pt x="26253" y="3770"/>
                    <a:pt x="26253" y="4004"/>
                  </a:cubicBezTo>
                  <a:lnTo>
                    <a:pt x="26253" y="7673"/>
                  </a:lnTo>
                  <a:cubicBezTo>
                    <a:pt x="26253" y="7906"/>
                    <a:pt x="26420" y="8073"/>
                    <a:pt x="26653" y="8073"/>
                  </a:cubicBezTo>
                  <a:lnTo>
                    <a:pt x="30656" y="8073"/>
                  </a:lnTo>
                  <a:cubicBezTo>
                    <a:pt x="30889" y="8073"/>
                    <a:pt x="31056" y="7906"/>
                    <a:pt x="31056" y="7673"/>
                  </a:cubicBezTo>
                  <a:lnTo>
                    <a:pt x="31056" y="4004"/>
                  </a:lnTo>
                  <a:cubicBezTo>
                    <a:pt x="31056" y="3770"/>
                    <a:pt x="30889" y="3570"/>
                    <a:pt x="30656" y="3570"/>
                  </a:cubicBezTo>
                  <a:close/>
                  <a:moveTo>
                    <a:pt x="33224" y="3570"/>
                  </a:moveTo>
                  <a:cubicBezTo>
                    <a:pt x="32991" y="3570"/>
                    <a:pt x="32791" y="3770"/>
                    <a:pt x="32791" y="4004"/>
                  </a:cubicBezTo>
                  <a:lnTo>
                    <a:pt x="32791" y="7673"/>
                  </a:lnTo>
                  <a:cubicBezTo>
                    <a:pt x="32791" y="7906"/>
                    <a:pt x="32991" y="8073"/>
                    <a:pt x="33224" y="8073"/>
                  </a:cubicBezTo>
                  <a:lnTo>
                    <a:pt x="37194" y="8073"/>
                  </a:lnTo>
                  <a:cubicBezTo>
                    <a:pt x="37427" y="8073"/>
                    <a:pt x="37628" y="7906"/>
                    <a:pt x="37628" y="7673"/>
                  </a:cubicBezTo>
                  <a:lnTo>
                    <a:pt x="37628" y="4004"/>
                  </a:lnTo>
                  <a:cubicBezTo>
                    <a:pt x="37628" y="3770"/>
                    <a:pt x="37427" y="3570"/>
                    <a:pt x="37194" y="3570"/>
                  </a:cubicBezTo>
                  <a:close/>
                  <a:moveTo>
                    <a:pt x="39762" y="3570"/>
                  </a:moveTo>
                  <a:cubicBezTo>
                    <a:pt x="39529" y="3570"/>
                    <a:pt x="39329" y="3770"/>
                    <a:pt x="39329" y="4004"/>
                  </a:cubicBezTo>
                  <a:lnTo>
                    <a:pt x="39329" y="7673"/>
                  </a:lnTo>
                  <a:cubicBezTo>
                    <a:pt x="39362" y="7906"/>
                    <a:pt x="39529" y="8073"/>
                    <a:pt x="39762" y="8073"/>
                  </a:cubicBezTo>
                  <a:lnTo>
                    <a:pt x="43765" y="8073"/>
                  </a:lnTo>
                  <a:cubicBezTo>
                    <a:pt x="43999" y="8073"/>
                    <a:pt x="44166" y="7906"/>
                    <a:pt x="44166" y="7673"/>
                  </a:cubicBezTo>
                  <a:lnTo>
                    <a:pt x="44166" y="4004"/>
                  </a:lnTo>
                  <a:cubicBezTo>
                    <a:pt x="44166" y="3770"/>
                    <a:pt x="43999" y="3570"/>
                    <a:pt x="43765" y="3570"/>
                  </a:cubicBezTo>
                  <a:close/>
                  <a:moveTo>
                    <a:pt x="46334" y="3570"/>
                  </a:moveTo>
                  <a:cubicBezTo>
                    <a:pt x="46100" y="3570"/>
                    <a:pt x="45900" y="3770"/>
                    <a:pt x="45900" y="4004"/>
                  </a:cubicBezTo>
                  <a:lnTo>
                    <a:pt x="45900" y="7673"/>
                  </a:lnTo>
                  <a:cubicBezTo>
                    <a:pt x="45900" y="7906"/>
                    <a:pt x="46100" y="8073"/>
                    <a:pt x="46334" y="8073"/>
                  </a:cubicBezTo>
                  <a:lnTo>
                    <a:pt x="50337" y="8073"/>
                  </a:lnTo>
                  <a:cubicBezTo>
                    <a:pt x="50537" y="8073"/>
                    <a:pt x="50737" y="7906"/>
                    <a:pt x="50737" y="7673"/>
                  </a:cubicBezTo>
                  <a:lnTo>
                    <a:pt x="50737" y="4004"/>
                  </a:lnTo>
                  <a:cubicBezTo>
                    <a:pt x="50737" y="3770"/>
                    <a:pt x="50537" y="3570"/>
                    <a:pt x="50337" y="3570"/>
                  </a:cubicBezTo>
                  <a:close/>
                  <a:moveTo>
                    <a:pt x="52872" y="3570"/>
                  </a:moveTo>
                  <a:cubicBezTo>
                    <a:pt x="52638" y="3570"/>
                    <a:pt x="52471" y="3770"/>
                    <a:pt x="52471" y="4004"/>
                  </a:cubicBezTo>
                  <a:lnTo>
                    <a:pt x="52471" y="7673"/>
                  </a:lnTo>
                  <a:cubicBezTo>
                    <a:pt x="52471" y="7906"/>
                    <a:pt x="52638" y="8073"/>
                    <a:pt x="52872" y="8073"/>
                  </a:cubicBezTo>
                  <a:lnTo>
                    <a:pt x="56875" y="8073"/>
                  </a:lnTo>
                  <a:cubicBezTo>
                    <a:pt x="57108" y="8073"/>
                    <a:pt x="57308" y="7906"/>
                    <a:pt x="57308" y="7673"/>
                  </a:cubicBezTo>
                  <a:lnTo>
                    <a:pt x="57308" y="4004"/>
                  </a:lnTo>
                  <a:cubicBezTo>
                    <a:pt x="57308" y="3770"/>
                    <a:pt x="57108" y="3570"/>
                    <a:pt x="56875" y="3570"/>
                  </a:cubicBezTo>
                  <a:close/>
                  <a:moveTo>
                    <a:pt x="59443" y="3570"/>
                  </a:moveTo>
                  <a:cubicBezTo>
                    <a:pt x="59210" y="3570"/>
                    <a:pt x="59009" y="3770"/>
                    <a:pt x="59009" y="4004"/>
                  </a:cubicBezTo>
                  <a:lnTo>
                    <a:pt x="59009" y="7673"/>
                  </a:lnTo>
                  <a:cubicBezTo>
                    <a:pt x="59009" y="7906"/>
                    <a:pt x="59210" y="8073"/>
                    <a:pt x="59443" y="8073"/>
                  </a:cubicBezTo>
                  <a:lnTo>
                    <a:pt x="63446" y="8073"/>
                  </a:lnTo>
                  <a:cubicBezTo>
                    <a:pt x="63646" y="8073"/>
                    <a:pt x="63846" y="7906"/>
                    <a:pt x="63846" y="7673"/>
                  </a:cubicBezTo>
                  <a:lnTo>
                    <a:pt x="63846" y="4004"/>
                  </a:lnTo>
                  <a:cubicBezTo>
                    <a:pt x="63846" y="3770"/>
                    <a:pt x="63646" y="3570"/>
                    <a:pt x="63446" y="3570"/>
                  </a:cubicBezTo>
                  <a:close/>
                  <a:moveTo>
                    <a:pt x="65981" y="3570"/>
                  </a:moveTo>
                  <a:cubicBezTo>
                    <a:pt x="65748" y="3570"/>
                    <a:pt x="65581" y="3770"/>
                    <a:pt x="65581" y="4004"/>
                  </a:cubicBezTo>
                  <a:lnTo>
                    <a:pt x="65581" y="7673"/>
                  </a:lnTo>
                  <a:cubicBezTo>
                    <a:pt x="65581" y="7906"/>
                    <a:pt x="65748" y="8073"/>
                    <a:pt x="65981" y="8073"/>
                  </a:cubicBezTo>
                  <a:lnTo>
                    <a:pt x="76555" y="8073"/>
                  </a:lnTo>
                  <a:cubicBezTo>
                    <a:pt x="76789" y="8073"/>
                    <a:pt x="76956" y="7906"/>
                    <a:pt x="76956" y="7673"/>
                  </a:cubicBezTo>
                  <a:lnTo>
                    <a:pt x="76956" y="4004"/>
                  </a:lnTo>
                  <a:cubicBezTo>
                    <a:pt x="76956" y="3770"/>
                    <a:pt x="76789" y="3570"/>
                    <a:pt x="76555" y="3570"/>
                  </a:cubicBezTo>
                  <a:close/>
                  <a:moveTo>
                    <a:pt x="434" y="9041"/>
                  </a:moveTo>
                  <a:cubicBezTo>
                    <a:pt x="201" y="9041"/>
                    <a:pt x="1" y="9207"/>
                    <a:pt x="1" y="9441"/>
                  </a:cubicBezTo>
                  <a:lnTo>
                    <a:pt x="1" y="13110"/>
                  </a:lnTo>
                  <a:cubicBezTo>
                    <a:pt x="1" y="13344"/>
                    <a:pt x="201" y="13544"/>
                    <a:pt x="434" y="13544"/>
                  </a:cubicBezTo>
                  <a:lnTo>
                    <a:pt x="10975" y="13544"/>
                  </a:lnTo>
                  <a:cubicBezTo>
                    <a:pt x="11209" y="13544"/>
                    <a:pt x="11409" y="13344"/>
                    <a:pt x="11409" y="13110"/>
                  </a:cubicBezTo>
                  <a:lnTo>
                    <a:pt x="11409" y="9441"/>
                  </a:lnTo>
                  <a:cubicBezTo>
                    <a:pt x="11409" y="9207"/>
                    <a:pt x="11209" y="9041"/>
                    <a:pt x="10975" y="9041"/>
                  </a:cubicBezTo>
                  <a:close/>
                  <a:moveTo>
                    <a:pt x="13544" y="9041"/>
                  </a:moveTo>
                  <a:cubicBezTo>
                    <a:pt x="13310" y="9041"/>
                    <a:pt x="13110" y="9207"/>
                    <a:pt x="13110" y="9441"/>
                  </a:cubicBezTo>
                  <a:lnTo>
                    <a:pt x="13110" y="13110"/>
                  </a:lnTo>
                  <a:cubicBezTo>
                    <a:pt x="13110" y="13344"/>
                    <a:pt x="13310" y="13544"/>
                    <a:pt x="13544" y="13544"/>
                  </a:cubicBezTo>
                  <a:lnTo>
                    <a:pt x="17547" y="13544"/>
                  </a:lnTo>
                  <a:cubicBezTo>
                    <a:pt x="17780" y="13544"/>
                    <a:pt x="17947" y="13344"/>
                    <a:pt x="17947" y="13110"/>
                  </a:cubicBezTo>
                  <a:lnTo>
                    <a:pt x="17947" y="9441"/>
                  </a:lnTo>
                  <a:cubicBezTo>
                    <a:pt x="17947" y="9207"/>
                    <a:pt x="17780" y="9041"/>
                    <a:pt x="17547" y="9041"/>
                  </a:cubicBezTo>
                  <a:close/>
                  <a:moveTo>
                    <a:pt x="20082" y="9041"/>
                  </a:moveTo>
                  <a:cubicBezTo>
                    <a:pt x="19882" y="9041"/>
                    <a:pt x="19681" y="9207"/>
                    <a:pt x="19681" y="9441"/>
                  </a:cubicBezTo>
                  <a:lnTo>
                    <a:pt x="19681" y="13110"/>
                  </a:lnTo>
                  <a:cubicBezTo>
                    <a:pt x="19681" y="13344"/>
                    <a:pt x="19882" y="13544"/>
                    <a:pt x="20082" y="13544"/>
                  </a:cubicBezTo>
                  <a:lnTo>
                    <a:pt x="24085" y="13544"/>
                  </a:lnTo>
                  <a:cubicBezTo>
                    <a:pt x="24318" y="13544"/>
                    <a:pt x="24518" y="13344"/>
                    <a:pt x="24518" y="13110"/>
                  </a:cubicBezTo>
                  <a:lnTo>
                    <a:pt x="24518" y="9441"/>
                  </a:lnTo>
                  <a:cubicBezTo>
                    <a:pt x="24518" y="9207"/>
                    <a:pt x="24318" y="9041"/>
                    <a:pt x="24085" y="9041"/>
                  </a:cubicBezTo>
                  <a:close/>
                  <a:moveTo>
                    <a:pt x="26653" y="9041"/>
                  </a:moveTo>
                  <a:cubicBezTo>
                    <a:pt x="26420" y="9041"/>
                    <a:pt x="26253" y="9207"/>
                    <a:pt x="26253" y="9441"/>
                  </a:cubicBezTo>
                  <a:lnTo>
                    <a:pt x="26253" y="13110"/>
                  </a:lnTo>
                  <a:cubicBezTo>
                    <a:pt x="26253" y="13344"/>
                    <a:pt x="26420" y="13544"/>
                    <a:pt x="26653" y="13544"/>
                  </a:cubicBezTo>
                  <a:lnTo>
                    <a:pt x="30656" y="13544"/>
                  </a:lnTo>
                  <a:cubicBezTo>
                    <a:pt x="30889" y="13544"/>
                    <a:pt x="31056" y="13344"/>
                    <a:pt x="31056" y="13110"/>
                  </a:cubicBezTo>
                  <a:lnTo>
                    <a:pt x="31056" y="9441"/>
                  </a:lnTo>
                  <a:cubicBezTo>
                    <a:pt x="31056" y="9207"/>
                    <a:pt x="30889" y="9041"/>
                    <a:pt x="30656" y="9041"/>
                  </a:cubicBezTo>
                  <a:close/>
                  <a:moveTo>
                    <a:pt x="33224" y="9041"/>
                  </a:moveTo>
                  <a:cubicBezTo>
                    <a:pt x="32991" y="9041"/>
                    <a:pt x="32791" y="9207"/>
                    <a:pt x="32791" y="9441"/>
                  </a:cubicBezTo>
                  <a:lnTo>
                    <a:pt x="32791" y="13110"/>
                  </a:lnTo>
                  <a:cubicBezTo>
                    <a:pt x="32791" y="13344"/>
                    <a:pt x="32991" y="13544"/>
                    <a:pt x="33224" y="13544"/>
                  </a:cubicBezTo>
                  <a:lnTo>
                    <a:pt x="37194" y="13544"/>
                  </a:lnTo>
                  <a:cubicBezTo>
                    <a:pt x="37427" y="13544"/>
                    <a:pt x="37628" y="13344"/>
                    <a:pt x="37628" y="13110"/>
                  </a:cubicBezTo>
                  <a:lnTo>
                    <a:pt x="37628" y="9441"/>
                  </a:lnTo>
                  <a:cubicBezTo>
                    <a:pt x="37628" y="9207"/>
                    <a:pt x="37427" y="9041"/>
                    <a:pt x="37194" y="9041"/>
                  </a:cubicBezTo>
                  <a:close/>
                  <a:moveTo>
                    <a:pt x="39762" y="9041"/>
                  </a:moveTo>
                  <a:cubicBezTo>
                    <a:pt x="39529" y="9041"/>
                    <a:pt x="39329" y="9207"/>
                    <a:pt x="39329" y="9441"/>
                  </a:cubicBezTo>
                  <a:lnTo>
                    <a:pt x="39329" y="13110"/>
                  </a:lnTo>
                  <a:cubicBezTo>
                    <a:pt x="39362" y="13344"/>
                    <a:pt x="39529" y="13544"/>
                    <a:pt x="39762" y="13544"/>
                  </a:cubicBezTo>
                  <a:lnTo>
                    <a:pt x="43765" y="13544"/>
                  </a:lnTo>
                  <a:cubicBezTo>
                    <a:pt x="43999" y="13544"/>
                    <a:pt x="44166" y="13344"/>
                    <a:pt x="44166" y="13110"/>
                  </a:cubicBezTo>
                  <a:lnTo>
                    <a:pt x="44166" y="9441"/>
                  </a:lnTo>
                  <a:cubicBezTo>
                    <a:pt x="44166" y="9207"/>
                    <a:pt x="43999" y="9041"/>
                    <a:pt x="43765" y="9041"/>
                  </a:cubicBezTo>
                  <a:close/>
                  <a:moveTo>
                    <a:pt x="46334" y="9041"/>
                  </a:moveTo>
                  <a:cubicBezTo>
                    <a:pt x="46100" y="9041"/>
                    <a:pt x="45900" y="9207"/>
                    <a:pt x="45900" y="9441"/>
                  </a:cubicBezTo>
                  <a:lnTo>
                    <a:pt x="45900" y="13110"/>
                  </a:lnTo>
                  <a:cubicBezTo>
                    <a:pt x="45900" y="13344"/>
                    <a:pt x="46100" y="13544"/>
                    <a:pt x="46334" y="13544"/>
                  </a:cubicBezTo>
                  <a:lnTo>
                    <a:pt x="50337" y="13544"/>
                  </a:lnTo>
                  <a:cubicBezTo>
                    <a:pt x="50537" y="13544"/>
                    <a:pt x="50737" y="13344"/>
                    <a:pt x="50737" y="13110"/>
                  </a:cubicBezTo>
                  <a:lnTo>
                    <a:pt x="50737" y="9441"/>
                  </a:lnTo>
                  <a:cubicBezTo>
                    <a:pt x="50737" y="9207"/>
                    <a:pt x="50537" y="9041"/>
                    <a:pt x="50337" y="9041"/>
                  </a:cubicBezTo>
                  <a:close/>
                  <a:moveTo>
                    <a:pt x="52872" y="9041"/>
                  </a:moveTo>
                  <a:cubicBezTo>
                    <a:pt x="52638" y="9041"/>
                    <a:pt x="52471" y="9207"/>
                    <a:pt x="52471" y="9441"/>
                  </a:cubicBezTo>
                  <a:lnTo>
                    <a:pt x="52471" y="13110"/>
                  </a:lnTo>
                  <a:cubicBezTo>
                    <a:pt x="52471" y="13344"/>
                    <a:pt x="52638" y="13544"/>
                    <a:pt x="52872" y="13544"/>
                  </a:cubicBezTo>
                  <a:lnTo>
                    <a:pt x="56875" y="13544"/>
                  </a:lnTo>
                  <a:cubicBezTo>
                    <a:pt x="57108" y="13544"/>
                    <a:pt x="57308" y="13344"/>
                    <a:pt x="57308" y="13110"/>
                  </a:cubicBezTo>
                  <a:lnTo>
                    <a:pt x="57308" y="9441"/>
                  </a:lnTo>
                  <a:cubicBezTo>
                    <a:pt x="57308" y="9207"/>
                    <a:pt x="57108" y="9041"/>
                    <a:pt x="56875" y="9041"/>
                  </a:cubicBezTo>
                  <a:close/>
                  <a:moveTo>
                    <a:pt x="59443" y="9041"/>
                  </a:moveTo>
                  <a:cubicBezTo>
                    <a:pt x="59210" y="9041"/>
                    <a:pt x="59009" y="9207"/>
                    <a:pt x="59009" y="9441"/>
                  </a:cubicBezTo>
                  <a:lnTo>
                    <a:pt x="59009" y="13110"/>
                  </a:lnTo>
                  <a:cubicBezTo>
                    <a:pt x="59009" y="13344"/>
                    <a:pt x="59210" y="13544"/>
                    <a:pt x="59443" y="13544"/>
                  </a:cubicBezTo>
                  <a:lnTo>
                    <a:pt x="63446" y="13544"/>
                  </a:lnTo>
                  <a:cubicBezTo>
                    <a:pt x="63646" y="13544"/>
                    <a:pt x="63846" y="13344"/>
                    <a:pt x="63846" y="13110"/>
                  </a:cubicBezTo>
                  <a:lnTo>
                    <a:pt x="63846" y="9441"/>
                  </a:lnTo>
                  <a:cubicBezTo>
                    <a:pt x="63846" y="9207"/>
                    <a:pt x="63646" y="9041"/>
                    <a:pt x="63446" y="9041"/>
                  </a:cubicBezTo>
                  <a:close/>
                  <a:moveTo>
                    <a:pt x="434" y="14978"/>
                  </a:moveTo>
                  <a:cubicBezTo>
                    <a:pt x="201" y="14978"/>
                    <a:pt x="1" y="15145"/>
                    <a:pt x="1" y="15378"/>
                  </a:cubicBezTo>
                  <a:lnTo>
                    <a:pt x="1" y="19048"/>
                  </a:lnTo>
                  <a:cubicBezTo>
                    <a:pt x="1" y="19281"/>
                    <a:pt x="201" y="19481"/>
                    <a:pt x="434" y="19481"/>
                  </a:cubicBezTo>
                  <a:lnTo>
                    <a:pt x="4437" y="19481"/>
                  </a:lnTo>
                  <a:cubicBezTo>
                    <a:pt x="4671" y="19481"/>
                    <a:pt x="4837" y="19281"/>
                    <a:pt x="4837" y="19048"/>
                  </a:cubicBezTo>
                  <a:lnTo>
                    <a:pt x="4837" y="15378"/>
                  </a:lnTo>
                  <a:cubicBezTo>
                    <a:pt x="4837" y="15145"/>
                    <a:pt x="4671" y="14978"/>
                    <a:pt x="4437" y="14978"/>
                  </a:cubicBezTo>
                  <a:close/>
                  <a:moveTo>
                    <a:pt x="6972" y="14978"/>
                  </a:moveTo>
                  <a:cubicBezTo>
                    <a:pt x="6739" y="14978"/>
                    <a:pt x="6572" y="15145"/>
                    <a:pt x="6572" y="15378"/>
                  </a:cubicBezTo>
                  <a:lnTo>
                    <a:pt x="6572" y="19048"/>
                  </a:lnTo>
                  <a:cubicBezTo>
                    <a:pt x="6572" y="19281"/>
                    <a:pt x="6739" y="19481"/>
                    <a:pt x="6972" y="19481"/>
                  </a:cubicBezTo>
                  <a:lnTo>
                    <a:pt x="10975" y="19481"/>
                  </a:lnTo>
                  <a:cubicBezTo>
                    <a:pt x="11209" y="19481"/>
                    <a:pt x="11409" y="19281"/>
                    <a:pt x="11409" y="19048"/>
                  </a:cubicBezTo>
                  <a:lnTo>
                    <a:pt x="11409" y="15378"/>
                  </a:lnTo>
                  <a:cubicBezTo>
                    <a:pt x="11409" y="15145"/>
                    <a:pt x="11209" y="14978"/>
                    <a:pt x="10975" y="14978"/>
                  </a:cubicBezTo>
                  <a:close/>
                  <a:moveTo>
                    <a:pt x="13544" y="14978"/>
                  </a:moveTo>
                  <a:cubicBezTo>
                    <a:pt x="13310" y="14978"/>
                    <a:pt x="13110" y="15145"/>
                    <a:pt x="13110" y="15378"/>
                  </a:cubicBezTo>
                  <a:lnTo>
                    <a:pt x="13110" y="19048"/>
                  </a:lnTo>
                  <a:cubicBezTo>
                    <a:pt x="13110" y="19281"/>
                    <a:pt x="13310" y="19481"/>
                    <a:pt x="13544" y="19481"/>
                  </a:cubicBezTo>
                  <a:lnTo>
                    <a:pt x="17547" y="19481"/>
                  </a:lnTo>
                  <a:cubicBezTo>
                    <a:pt x="17780" y="19481"/>
                    <a:pt x="17947" y="19281"/>
                    <a:pt x="17947" y="19048"/>
                  </a:cubicBezTo>
                  <a:lnTo>
                    <a:pt x="17947" y="15378"/>
                  </a:lnTo>
                  <a:cubicBezTo>
                    <a:pt x="17947" y="15145"/>
                    <a:pt x="17780" y="14978"/>
                    <a:pt x="17547" y="14978"/>
                  </a:cubicBezTo>
                  <a:close/>
                  <a:moveTo>
                    <a:pt x="20082" y="14978"/>
                  </a:moveTo>
                  <a:cubicBezTo>
                    <a:pt x="19882" y="14978"/>
                    <a:pt x="19681" y="15145"/>
                    <a:pt x="19681" y="15378"/>
                  </a:cubicBezTo>
                  <a:lnTo>
                    <a:pt x="19681" y="19048"/>
                  </a:lnTo>
                  <a:cubicBezTo>
                    <a:pt x="19681" y="19281"/>
                    <a:pt x="19882" y="19481"/>
                    <a:pt x="20082" y="19481"/>
                  </a:cubicBezTo>
                  <a:lnTo>
                    <a:pt x="24085" y="19481"/>
                  </a:lnTo>
                  <a:cubicBezTo>
                    <a:pt x="24318" y="19481"/>
                    <a:pt x="24518" y="19281"/>
                    <a:pt x="24518" y="19048"/>
                  </a:cubicBezTo>
                  <a:lnTo>
                    <a:pt x="24518" y="15378"/>
                  </a:lnTo>
                  <a:cubicBezTo>
                    <a:pt x="24518" y="15145"/>
                    <a:pt x="24318" y="14978"/>
                    <a:pt x="24085" y="14978"/>
                  </a:cubicBezTo>
                  <a:close/>
                  <a:moveTo>
                    <a:pt x="26653" y="14978"/>
                  </a:moveTo>
                  <a:cubicBezTo>
                    <a:pt x="26420" y="14978"/>
                    <a:pt x="26253" y="15145"/>
                    <a:pt x="26253" y="15378"/>
                  </a:cubicBezTo>
                  <a:lnTo>
                    <a:pt x="26253" y="19048"/>
                  </a:lnTo>
                  <a:cubicBezTo>
                    <a:pt x="26253" y="19281"/>
                    <a:pt x="26420" y="19481"/>
                    <a:pt x="26653" y="19481"/>
                  </a:cubicBezTo>
                  <a:lnTo>
                    <a:pt x="30656" y="19481"/>
                  </a:lnTo>
                  <a:cubicBezTo>
                    <a:pt x="30889" y="19481"/>
                    <a:pt x="31056" y="19281"/>
                    <a:pt x="31056" y="19048"/>
                  </a:cubicBezTo>
                  <a:lnTo>
                    <a:pt x="31056" y="15378"/>
                  </a:lnTo>
                  <a:cubicBezTo>
                    <a:pt x="31056" y="15145"/>
                    <a:pt x="30889" y="14978"/>
                    <a:pt x="30656" y="14978"/>
                  </a:cubicBezTo>
                  <a:close/>
                  <a:moveTo>
                    <a:pt x="33224" y="14978"/>
                  </a:moveTo>
                  <a:cubicBezTo>
                    <a:pt x="32991" y="14978"/>
                    <a:pt x="32791" y="15145"/>
                    <a:pt x="32791" y="15378"/>
                  </a:cubicBezTo>
                  <a:lnTo>
                    <a:pt x="32791" y="19048"/>
                  </a:lnTo>
                  <a:cubicBezTo>
                    <a:pt x="32791" y="19281"/>
                    <a:pt x="32991" y="19481"/>
                    <a:pt x="33224" y="19481"/>
                  </a:cubicBezTo>
                  <a:lnTo>
                    <a:pt x="37194" y="19481"/>
                  </a:lnTo>
                  <a:cubicBezTo>
                    <a:pt x="37427" y="19481"/>
                    <a:pt x="37628" y="19281"/>
                    <a:pt x="37628" y="19048"/>
                  </a:cubicBezTo>
                  <a:lnTo>
                    <a:pt x="37628" y="15378"/>
                  </a:lnTo>
                  <a:cubicBezTo>
                    <a:pt x="37628" y="15145"/>
                    <a:pt x="37427" y="14978"/>
                    <a:pt x="37194" y="14978"/>
                  </a:cubicBezTo>
                  <a:close/>
                  <a:moveTo>
                    <a:pt x="39762" y="14978"/>
                  </a:moveTo>
                  <a:cubicBezTo>
                    <a:pt x="39529" y="14978"/>
                    <a:pt x="39329" y="15145"/>
                    <a:pt x="39329" y="15378"/>
                  </a:cubicBezTo>
                  <a:lnTo>
                    <a:pt x="39329" y="19048"/>
                  </a:lnTo>
                  <a:cubicBezTo>
                    <a:pt x="39362" y="19281"/>
                    <a:pt x="39529" y="19481"/>
                    <a:pt x="39762" y="19481"/>
                  </a:cubicBezTo>
                  <a:lnTo>
                    <a:pt x="43765" y="19481"/>
                  </a:lnTo>
                  <a:cubicBezTo>
                    <a:pt x="43999" y="19481"/>
                    <a:pt x="44166" y="19281"/>
                    <a:pt x="44166" y="19048"/>
                  </a:cubicBezTo>
                  <a:lnTo>
                    <a:pt x="44166" y="15378"/>
                  </a:lnTo>
                  <a:cubicBezTo>
                    <a:pt x="44166" y="15145"/>
                    <a:pt x="43999" y="14978"/>
                    <a:pt x="43765" y="14978"/>
                  </a:cubicBezTo>
                  <a:close/>
                  <a:moveTo>
                    <a:pt x="46334" y="14978"/>
                  </a:moveTo>
                  <a:cubicBezTo>
                    <a:pt x="46100" y="14978"/>
                    <a:pt x="45900" y="15145"/>
                    <a:pt x="45900" y="15378"/>
                  </a:cubicBezTo>
                  <a:lnTo>
                    <a:pt x="45900" y="19048"/>
                  </a:lnTo>
                  <a:cubicBezTo>
                    <a:pt x="45900" y="19281"/>
                    <a:pt x="46100" y="19481"/>
                    <a:pt x="46334" y="19481"/>
                  </a:cubicBezTo>
                  <a:lnTo>
                    <a:pt x="50337" y="19481"/>
                  </a:lnTo>
                  <a:cubicBezTo>
                    <a:pt x="50537" y="19481"/>
                    <a:pt x="50737" y="19281"/>
                    <a:pt x="50737" y="19048"/>
                  </a:cubicBezTo>
                  <a:lnTo>
                    <a:pt x="50737" y="15378"/>
                  </a:lnTo>
                  <a:cubicBezTo>
                    <a:pt x="50737" y="15145"/>
                    <a:pt x="50537" y="14978"/>
                    <a:pt x="50337" y="14978"/>
                  </a:cubicBezTo>
                  <a:close/>
                  <a:moveTo>
                    <a:pt x="52872" y="14978"/>
                  </a:moveTo>
                  <a:cubicBezTo>
                    <a:pt x="52638" y="14978"/>
                    <a:pt x="52471" y="15145"/>
                    <a:pt x="52471" y="15378"/>
                  </a:cubicBezTo>
                  <a:lnTo>
                    <a:pt x="52471" y="19048"/>
                  </a:lnTo>
                  <a:cubicBezTo>
                    <a:pt x="52471" y="19281"/>
                    <a:pt x="52638" y="19481"/>
                    <a:pt x="52872" y="19481"/>
                  </a:cubicBezTo>
                  <a:lnTo>
                    <a:pt x="56875" y="19481"/>
                  </a:lnTo>
                  <a:cubicBezTo>
                    <a:pt x="57108" y="19481"/>
                    <a:pt x="57308" y="19281"/>
                    <a:pt x="57308" y="19048"/>
                  </a:cubicBezTo>
                  <a:lnTo>
                    <a:pt x="57308" y="15378"/>
                  </a:lnTo>
                  <a:cubicBezTo>
                    <a:pt x="57308" y="15145"/>
                    <a:pt x="57108" y="14978"/>
                    <a:pt x="56875" y="14978"/>
                  </a:cubicBezTo>
                  <a:close/>
                  <a:moveTo>
                    <a:pt x="59443" y="14978"/>
                  </a:moveTo>
                  <a:cubicBezTo>
                    <a:pt x="59210" y="14978"/>
                    <a:pt x="59009" y="15145"/>
                    <a:pt x="59009" y="15378"/>
                  </a:cubicBezTo>
                  <a:lnTo>
                    <a:pt x="59009" y="19048"/>
                  </a:lnTo>
                  <a:cubicBezTo>
                    <a:pt x="59009" y="19281"/>
                    <a:pt x="59210" y="19481"/>
                    <a:pt x="59443" y="19481"/>
                  </a:cubicBezTo>
                  <a:lnTo>
                    <a:pt x="63446" y="19481"/>
                  </a:lnTo>
                  <a:cubicBezTo>
                    <a:pt x="63646" y="19481"/>
                    <a:pt x="63846" y="19281"/>
                    <a:pt x="63846" y="19048"/>
                  </a:cubicBezTo>
                  <a:lnTo>
                    <a:pt x="63846" y="15378"/>
                  </a:lnTo>
                  <a:cubicBezTo>
                    <a:pt x="63846" y="15145"/>
                    <a:pt x="63646" y="14978"/>
                    <a:pt x="63446" y="14978"/>
                  </a:cubicBezTo>
                  <a:close/>
                  <a:moveTo>
                    <a:pt x="65981" y="14978"/>
                  </a:moveTo>
                  <a:cubicBezTo>
                    <a:pt x="65748" y="14978"/>
                    <a:pt x="65581" y="15145"/>
                    <a:pt x="65581" y="15378"/>
                  </a:cubicBezTo>
                  <a:lnTo>
                    <a:pt x="65581" y="19048"/>
                  </a:lnTo>
                  <a:cubicBezTo>
                    <a:pt x="65581" y="19281"/>
                    <a:pt x="65748" y="19481"/>
                    <a:pt x="65981" y="19481"/>
                  </a:cubicBezTo>
                  <a:lnTo>
                    <a:pt x="69984" y="19481"/>
                  </a:lnTo>
                  <a:cubicBezTo>
                    <a:pt x="70217" y="19481"/>
                    <a:pt x="70418" y="19281"/>
                    <a:pt x="70418" y="19048"/>
                  </a:cubicBezTo>
                  <a:lnTo>
                    <a:pt x="70418" y="15378"/>
                  </a:lnTo>
                  <a:cubicBezTo>
                    <a:pt x="70418" y="15145"/>
                    <a:pt x="70217" y="14978"/>
                    <a:pt x="69984" y="14978"/>
                  </a:cubicBezTo>
                  <a:close/>
                  <a:moveTo>
                    <a:pt x="65981" y="9041"/>
                  </a:moveTo>
                  <a:cubicBezTo>
                    <a:pt x="65748" y="9041"/>
                    <a:pt x="65581" y="9207"/>
                    <a:pt x="65581" y="9441"/>
                  </a:cubicBezTo>
                  <a:lnTo>
                    <a:pt x="65581" y="13110"/>
                  </a:lnTo>
                  <a:cubicBezTo>
                    <a:pt x="65581" y="13344"/>
                    <a:pt x="65748" y="13544"/>
                    <a:pt x="65981" y="13544"/>
                  </a:cubicBezTo>
                  <a:lnTo>
                    <a:pt x="71719" y="13544"/>
                  </a:lnTo>
                  <a:cubicBezTo>
                    <a:pt x="71952" y="13544"/>
                    <a:pt x="72119" y="13744"/>
                    <a:pt x="72119" y="13944"/>
                  </a:cubicBezTo>
                  <a:lnTo>
                    <a:pt x="72119" y="19048"/>
                  </a:lnTo>
                  <a:cubicBezTo>
                    <a:pt x="72119" y="19281"/>
                    <a:pt x="72319" y="19481"/>
                    <a:pt x="72552" y="19481"/>
                  </a:cubicBezTo>
                  <a:lnTo>
                    <a:pt x="76555" y="19481"/>
                  </a:lnTo>
                  <a:cubicBezTo>
                    <a:pt x="76789" y="19481"/>
                    <a:pt x="76956" y="19281"/>
                    <a:pt x="76956" y="19048"/>
                  </a:cubicBezTo>
                  <a:lnTo>
                    <a:pt x="76956" y="9441"/>
                  </a:lnTo>
                  <a:cubicBezTo>
                    <a:pt x="76956" y="9207"/>
                    <a:pt x="76789" y="9041"/>
                    <a:pt x="76555" y="9041"/>
                  </a:cubicBezTo>
                  <a:close/>
                  <a:moveTo>
                    <a:pt x="434" y="20916"/>
                  </a:moveTo>
                  <a:cubicBezTo>
                    <a:pt x="201" y="20916"/>
                    <a:pt x="1" y="21083"/>
                    <a:pt x="1" y="21316"/>
                  </a:cubicBezTo>
                  <a:lnTo>
                    <a:pt x="1" y="24985"/>
                  </a:lnTo>
                  <a:cubicBezTo>
                    <a:pt x="1" y="25219"/>
                    <a:pt x="201" y="25419"/>
                    <a:pt x="434" y="25419"/>
                  </a:cubicBezTo>
                  <a:lnTo>
                    <a:pt x="4437" y="25419"/>
                  </a:lnTo>
                  <a:cubicBezTo>
                    <a:pt x="4671" y="25419"/>
                    <a:pt x="4837" y="25219"/>
                    <a:pt x="4837" y="24985"/>
                  </a:cubicBezTo>
                  <a:lnTo>
                    <a:pt x="4837" y="21316"/>
                  </a:lnTo>
                  <a:cubicBezTo>
                    <a:pt x="4837" y="21083"/>
                    <a:pt x="4671" y="20916"/>
                    <a:pt x="4437" y="20916"/>
                  </a:cubicBezTo>
                  <a:close/>
                  <a:moveTo>
                    <a:pt x="6972" y="20916"/>
                  </a:moveTo>
                  <a:cubicBezTo>
                    <a:pt x="6739" y="20916"/>
                    <a:pt x="6572" y="21083"/>
                    <a:pt x="6572" y="21316"/>
                  </a:cubicBezTo>
                  <a:lnTo>
                    <a:pt x="6572" y="24985"/>
                  </a:lnTo>
                  <a:cubicBezTo>
                    <a:pt x="6572" y="25219"/>
                    <a:pt x="6739" y="25419"/>
                    <a:pt x="6972" y="25419"/>
                  </a:cubicBezTo>
                  <a:lnTo>
                    <a:pt x="10975" y="25419"/>
                  </a:lnTo>
                  <a:cubicBezTo>
                    <a:pt x="11209" y="25419"/>
                    <a:pt x="11409" y="25219"/>
                    <a:pt x="11409" y="24985"/>
                  </a:cubicBezTo>
                  <a:lnTo>
                    <a:pt x="11409" y="21316"/>
                  </a:lnTo>
                  <a:cubicBezTo>
                    <a:pt x="11409" y="21083"/>
                    <a:pt x="11209" y="20916"/>
                    <a:pt x="10975" y="20916"/>
                  </a:cubicBezTo>
                  <a:close/>
                  <a:moveTo>
                    <a:pt x="13544" y="20916"/>
                  </a:moveTo>
                  <a:cubicBezTo>
                    <a:pt x="13310" y="20916"/>
                    <a:pt x="13110" y="21083"/>
                    <a:pt x="13110" y="21316"/>
                  </a:cubicBezTo>
                  <a:lnTo>
                    <a:pt x="13110" y="24985"/>
                  </a:lnTo>
                  <a:cubicBezTo>
                    <a:pt x="13110" y="25219"/>
                    <a:pt x="13310" y="25419"/>
                    <a:pt x="13544" y="25419"/>
                  </a:cubicBezTo>
                  <a:lnTo>
                    <a:pt x="17547" y="25419"/>
                  </a:lnTo>
                  <a:cubicBezTo>
                    <a:pt x="17780" y="25419"/>
                    <a:pt x="17947" y="25219"/>
                    <a:pt x="17947" y="24985"/>
                  </a:cubicBezTo>
                  <a:lnTo>
                    <a:pt x="17947" y="21316"/>
                  </a:lnTo>
                  <a:cubicBezTo>
                    <a:pt x="17947" y="21083"/>
                    <a:pt x="17780" y="20916"/>
                    <a:pt x="17547" y="20916"/>
                  </a:cubicBezTo>
                  <a:close/>
                  <a:moveTo>
                    <a:pt x="20082" y="20916"/>
                  </a:moveTo>
                  <a:cubicBezTo>
                    <a:pt x="19882" y="20916"/>
                    <a:pt x="19681" y="21083"/>
                    <a:pt x="19681" y="21316"/>
                  </a:cubicBezTo>
                  <a:lnTo>
                    <a:pt x="19681" y="24985"/>
                  </a:lnTo>
                  <a:cubicBezTo>
                    <a:pt x="19681" y="25219"/>
                    <a:pt x="19882" y="25419"/>
                    <a:pt x="20082" y="25419"/>
                  </a:cubicBezTo>
                  <a:lnTo>
                    <a:pt x="24085" y="25419"/>
                  </a:lnTo>
                  <a:cubicBezTo>
                    <a:pt x="24318" y="25419"/>
                    <a:pt x="24518" y="25219"/>
                    <a:pt x="24518" y="24985"/>
                  </a:cubicBezTo>
                  <a:lnTo>
                    <a:pt x="24518" y="21316"/>
                  </a:lnTo>
                  <a:cubicBezTo>
                    <a:pt x="24518" y="21083"/>
                    <a:pt x="24318" y="20916"/>
                    <a:pt x="24085" y="20916"/>
                  </a:cubicBezTo>
                  <a:close/>
                  <a:moveTo>
                    <a:pt x="26653" y="20916"/>
                  </a:moveTo>
                  <a:cubicBezTo>
                    <a:pt x="26420" y="20916"/>
                    <a:pt x="26253" y="21083"/>
                    <a:pt x="26253" y="21316"/>
                  </a:cubicBezTo>
                  <a:lnTo>
                    <a:pt x="26253" y="24985"/>
                  </a:lnTo>
                  <a:cubicBezTo>
                    <a:pt x="26253" y="25219"/>
                    <a:pt x="26420" y="25419"/>
                    <a:pt x="26653" y="25419"/>
                  </a:cubicBezTo>
                  <a:lnTo>
                    <a:pt x="30656" y="25419"/>
                  </a:lnTo>
                  <a:cubicBezTo>
                    <a:pt x="30889" y="25419"/>
                    <a:pt x="31056" y="25219"/>
                    <a:pt x="31056" y="24985"/>
                  </a:cubicBezTo>
                  <a:lnTo>
                    <a:pt x="31056" y="21316"/>
                  </a:lnTo>
                  <a:cubicBezTo>
                    <a:pt x="31056" y="21083"/>
                    <a:pt x="30889" y="20916"/>
                    <a:pt x="30656" y="20916"/>
                  </a:cubicBezTo>
                  <a:close/>
                  <a:moveTo>
                    <a:pt x="33224" y="20916"/>
                  </a:moveTo>
                  <a:cubicBezTo>
                    <a:pt x="32991" y="20916"/>
                    <a:pt x="32791" y="21083"/>
                    <a:pt x="32791" y="21316"/>
                  </a:cubicBezTo>
                  <a:lnTo>
                    <a:pt x="32791" y="24985"/>
                  </a:lnTo>
                  <a:cubicBezTo>
                    <a:pt x="32791" y="25219"/>
                    <a:pt x="32991" y="25419"/>
                    <a:pt x="33224" y="25419"/>
                  </a:cubicBezTo>
                  <a:lnTo>
                    <a:pt x="37194" y="25419"/>
                  </a:lnTo>
                  <a:cubicBezTo>
                    <a:pt x="37427" y="25419"/>
                    <a:pt x="37628" y="25219"/>
                    <a:pt x="37628" y="24985"/>
                  </a:cubicBezTo>
                  <a:lnTo>
                    <a:pt x="37628" y="21316"/>
                  </a:lnTo>
                  <a:cubicBezTo>
                    <a:pt x="37628" y="21083"/>
                    <a:pt x="37427" y="20916"/>
                    <a:pt x="37194" y="20916"/>
                  </a:cubicBezTo>
                  <a:close/>
                  <a:moveTo>
                    <a:pt x="39762" y="20916"/>
                  </a:moveTo>
                  <a:cubicBezTo>
                    <a:pt x="39529" y="20916"/>
                    <a:pt x="39329" y="21083"/>
                    <a:pt x="39329" y="21316"/>
                  </a:cubicBezTo>
                  <a:lnTo>
                    <a:pt x="39329" y="24985"/>
                  </a:lnTo>
                  <a:cubicBezTo>
                    <a:pt x="39362" y="25219"/>
                    <a:pt x="39529" y="25419"/>
                    <a:pt x="39762" y="25419"/>
                  </a:cubicBezTo>
                  <a:lnTo>
                    <a:pt x="43765" y="25419"/>
                  </a:lnTo>
                  <a:cubicBezTo>
                    <a:pt x="43999" y="25419"/>
                    <a:pt x="44166" y="25219"/>
                    <a:pt x="44166" y="24985"/>
                  </a:cubicBezTo>
                  <a:lnTo>
                    <a:pt x="44166" y="21316"/>
                  </a:lnTo>
                  <a:cubicBezTo>
                    <a:pt x="44166" y="21083"/>
                    <a:pt x="43999" y="20916"/>
                    <a:pt x="43765" y="20916"/>
                  </a:cubicBezTo>
                  <a:close/>
                  <a:moveTo>
                    <a:pt x="46334" y="20916"/>
                  </a:moveTo>
                  <a:cubicBezTo>
                    <a:pt x="46100" y="20916"/>
                    <a:pt x="45900" y="21083"/>
                    <a:pt x="45900" y="21316"/>
                  </a:cubicBezTo>
                  <a:lnTo>
                    <a:pt x="45900" y="24985"/>
                  </a:lnTo>
                  <a:cubicBezTo>
                    <a:pt x="45900" y="25219"/>
                    <a:pt x="46100" y="25419"/>
                    <a:pt x="46334" y="25419"/>
                  </a:cubicBezTo>
                  <a:lnTo>
                    <a:pt x="50337" y="25419"/>
                  </a:lnTo>
                  <a:cubicBezTo>
                    <a:pt x="50537" y="25419"/>
                    <a:pt x="50737" y="25219"/>
                    <a:pt x="50737" y="24985"/>
                  </a:cubicBezTo>
                  <a:lnTo>
                    <a:pt x="50737" y="21316"/>
                  </a:lnTo>
                  <a:cubicBezTo>
                    <a:pt x="50737" y="21083"/>
                    <a:pt x="50537" y="20916"/>
                    <a:pt x="50337" y="20916"/>
                  </a:cubicBezTo>
                  <a:close/>
                  <a:moveTo>
                    <a:pt x="52872" y="20916"/>
                  </a:moveTo>
                  <a:cubicBezTo>
                    <a:pt x="52638" y="20916"/>
                    <a:pt x="52471" y="21083"/>
                    <a:pt x="52471" y="21316"/>
                  </a:cubicBezTo>
                  <a:lnTo>
                    <a:pt x="52471" y="24985"/>
                  </a:lnTo>
                  <a:cubicBezTo>
                    <a:pt x="52471" y="25219"/>
                    <a:pt x="52638" y="25419"/>
                    <a:pt x="52872" y="25419"/>
                  </a:cubicBezTo>
                  <a:lnTo>
                    <a:pt x="56875" y="25419"/>
                  </a:lnTo>
                  <a:cubicBezTo>
                    <a:pt x="57108" y="25419"/>
                    <a:pt x="57308" y="25219"/>
                    <a:pt x="57308" y="24985"/>
                  </a:cubicBezTo>
                  <a:lnTo>
                    <a:pt x="57308" y="21316"/>
                  </a:lnTo>
                  <a:cubicBezTo>
                    <a:pt x="57308" y="21083"/>
                    <a:pt x="57108" y="20916"/>
                    <a:pt x="56875" y="20916"/>
                  </a:cubicBezTo>
                  <a:close/>
                  <a:moveTo>
                    <a:pt x="59443" y="20916"/>
                  </a:moveTo>
                  <a:cubicBezTo>
                    <a:pt x="59210" y="20916"/>
                    <a:pt x="59009" y="21083"/>
                    <a:pt x="59009" y="21316"/>
                  </a:cubicBezTo>
                  <a:lnTo>
                    <a:pt x="59009" y="24985"/>
                  </a:lnTo>
                  <a:cubicBezTo>
                    <a:pt x="59009" y="25219"/>
                    <a:pt x="59210" y="25419"/>
                    <a:pt x="59443" y="25419"/>
                  </a:cubicBezTo>
                  <a:lnTo>
                    <a:pt x="63446" y="25419"/>
                  </a:lnTo>
                  <a:cubicBezTo>
                    <a:pt x="63646" y="25419"/>
                    <a:pt x="63846" y="25219"/>
                    <a:pt x="63846" y="24985"/>
                  </a:cubicBezTo>
                  <a:lnTo>
                    <a:pt x="63846" y="21316"/>
                  </a:lnTo>
                  <a:cubicBezTo>
                    <a:pt x="63846" y="21083"/>
                    <a:pt x="63646" y="20916"/>
                    <a:pt x="63446" y="20916"/>
                  </a:cubicBezTo>
                  <a:close/>
                  <a:moveTo>
                    <a:pt x="65981" y="20916"/>
                  </a:moveTo>
                  <a:cubicBezTo>
                    <a:pt x="65748" y="20916"/>
                    <a:pt x="65581" y="21083"/>
                    <a:pt x="65581" y="21316"/>
                  </a:cubicBezTo>
                  <a:lnTo>
                    <a:pt x="65581" y="24985"/>
                  </a:lnTo>
                  <a:cubicBezTo>
                    <a:pt x="65581" y="25219"/>
                    <a:pt x="65748" y="25419"/>
                    <a:pt x="65981" y="25419"/>
                  </a:cubicBezTo>
                  <a:lnTo>
                    <a:pt x="69984" y="25419"/>
                  </a:lnTo>
                  <a:cubicBezTo>
                    <a:pt x="70217" y="25419"/>
                    <a:pt x="70418" y="25219"/>
                    <a:pt x="70418" y="24985"/>
                  </a:cubicBezTo>
                  <a:lnTo>
                    <a:pt x="70418" y="21316"/>
                  </a:lnTo>
                  <a:cubicBezTo>
                    <a:pt x="70418" y="21083"/>
                    <a:pt x="70217" y="20916"/>
                    <a:pt x="69984" y="20916"/>
                  </a:cubicBezTo>
                  <a:close/>
                  <a:moveTo>
                    <a:pt x="72552" y="20916"/>
                  </a:moveTo>
                  <a:cubicBezTo>
                    <a:pt x="72319" y="20916"/>
                    <a:pt x="72119" y="21083"/>
                    <a:pt x="72119" y="21316"/>
                  </a:cubicBezTo>
                  <a:lnTo>
                    <a:pt x="72119" y="24985"/>
                  </a:lnTo>
                  <a:cubicBezTo>
                    <a:pt x="72119" y="25219"/>
                    <a:pt x="72319" y="25419"/>
                    <a:pt x="72552" y="25419"/>
                  </a:cubicBezTo>
                  <a:lnTo>
                    <a:pt x="76555" y="25419"/>
                  </a:lnTo>
                  <a:cubicBezTo>
                    <a:pt x="76789" y="25419"/>
                    <a:pt x="76956" y="25219"/>
                    <a:pt x="76956" y="24985"/>
                  </a:cubicBezTo>
                  <a:lnTo>
                    <a:pt x="76956" y="21316"/>
                  </a:lnTo>
                  <a:cubicBezTo>
                    <a:pt x="76956" y="21083"/>
                    <a:pt x="76789" y="20916"/>
                    <a:pt x="76555" y="20916"/>
                  </a:cubicBezTo>
                  <a:close/>
                  <a:moveTo>
                    <a:pt x="434" y="26853"/>
                  </a:moveTo>
                  <a:cubicBezTo>
                    <a:pt x="201" y="26853"/>
                    <a:pt x="1" y="27020"/>
                    <a:pt x="1" y="27254"/>
                  </a:cubicBezTo>
                  <a:lnTo>
                    <a:pt x="1" y="30923"/>
                  </a:lnTo>
                  <a:cubicBezTo>
                    <a:pt x="1" y="31156"/>
                    <a:pt x="201" y="31357"/>
                    <a:pt x="434" y="31357"/>
                  </a:cubicBezTo>
                  <a:lnTo>
                    <a:pt x="4437" y="31357"/>
                  </a:lnTo>
                  <a:cubicBezTo>
                    <a:pt x="4671" y="31357"/>
                    <a:pt x="4837" y="31156"/>
                    <a:pt x="4837" y="30923"/>
                  </a:cubicBezTo>
                  <a:lnTo>
                    <a:pt x="4837" y="27254"/>
                  </a:lnTo>
                  <a:cubicBezTo>
                    <a:pt x="4837" y="27020"/>
                    <a:pt x="4671" y="26853"/>
                    <a:pt x="4437" y="26853"/>
                  </a:cubicBezTo>
                  <a:close/>
                  <a:moveTo>
                    <a:pt x="6972" y="26853"/>
                  </a:moveTo>
                  <a:cubicBezTo>
                    <a:pt x="6739" y="26853"/>
                    <a:pt x="6572" y="27020"/>
                    <a:pt x="6572" y="27254"/>
                  </a:cubicBezTo>
                  <a:lnTo>
                    <a:pt x="6572" y="30923"/>
                  </a:lnTo>
                  <a:cubicBezTo>
                    <a:pt x="6572" y="31156"/>
                    <a:pt x="6739" y="31357"/>
                    <a:pt x="6972" y="31357"/>
                  </a:cubicBezTo>
                  <a:lnTo>
                    <a:pt x="10975" y="31357"/>
                  </a:lnTo>
                  <a:cubicBezTo>
                    <a:pt x="11209" y="31357"/>
                    <a:pt x="11409" y="31156"/>
                    <a:pt x="11409" y="30923"/>
                  </a:cubicBezTo>
                  <a:lnTo>
                    <a:pt x="11409" y="27254"/>
                  </a:lnTo>
                  <a:cubicBezTo>
                    <a:pt x="11409" y="27020"/>
                    <a:pt x="11209" y="26853"/>
                    <a:pt x="10975" y="26853"/>
                  </a:cubicBezTo>
                  <a:close/>
                  <a:moveTo>
                    <a:pt x="13544" y="26853"/>
                  </a:moveTo>
                  <a:cubicBezTo>
                    <a:pt x="13310" y="26853"/>
                    <a:pt x="13110" y="27020"/>
                    <a:pt x="13110" y="27254"/>
                  </a:cubicBezTo>
                  <a:lnTo>
                    <a:pt x="13110" y="30923"/>
                  </a:lnTo>
                  <a:cubicBezTo>
                    <a:pt x="13110" y="31156"/>
                    <a:pt x="13310" y="31357"/>
                    <a:pt x="13544" y="31357"/>
                  </a:cubicBezTo>
                  <a:lnTo>
                    <a:pt x="17547" y="31357"/>
                  </a:lnTo>
                  <a:cubicBezTo>
                    <a:pt x="17780" y="31357"/>
                    <a:pt x="17947" y="31156"/>
                    <a:pt x="17947" y="30923"/>
                  </a:cubicBezTo>
                  <a:lnTo>
                    <a:pt x="17947" y="27254"/>
                  </a:lnTo>
                  <a:cubicBezTo>
                    <a:pt x="17947" y="27020"/>
                    <a:pt x="17780" y="26853"/>
                    <a:pt x="17547" y="26853"/>
                  </a:cubicBezTo>
                  <a:close/>
                  <a:moveTo>
                    <a:pt x="20082" y="26853"/>
                  </a:moveTo>
                  <a:cubicBezTo>
                    <a:pt x="19882" y="26853"/>
                    <a:pt x="19681" y="27020"/>
                    <a:pt x="19681" y="27254"/>
                  </a:cubicBezTo>
                  <a:lnTo>
                    <a:pt x="19681" y="30923"/>
                  </a:lnTo>
                  <a:cubicBezTo>
                    <a:pt x="19681" y="31156"/>
                    <a:pt x="19882" y="31357"/>
                    <a:pt x="20082" y="31357"/>
                  </a:cubicBezTo>
                  <a:lnTo>
                    <a:pt x="24085" y="31357"/>
                  </a:lnTo>
                  <a:cubicBezTo>
                    <a:pt x="24318" y="31357"/>
                    <a:pt x="24518" y="31156"/>
                    <a:pt x="24518" y="30923"/>
                  </a:cubicBezTo>
                  <a:lnTo>
                    <a:pt x="24518" y="27254"/>
                  </a:lnTo>
                  <a:cubicBezTo>
                    <a:pt x="24518" y="27020"/>
                    <a:pt x="24318" y="26853"/>
                    <a:pt x="24085" y="26853"/>
                  </a:cubicBezTo>
                  <a:close/>
                  <a:moveTo>
                    <a:pt x="26653" y="26853"/>
                  </a:moveTo>
                  <a:cubicBezTo>
                    <a:pt x="26420" y="26853"/>
                    <a:pt x="26253" y="27020"/>
                    <a:pt x="26253" y="27254"/>
                  </a:cubicBezTo>
                  <a:lnTo>
                    <a:pt x="26253" y="30923"/>
                  </a:lnTo>
                  <a:cubicBezTo>
                    <a:pt x="26253" y="31156"/>
                    <a:pt x="26420" y="31357"/>
                    <a:pt x="26653" y="31357"/>
                  </a:cubicBezTo>
                  <a:lnTo>
                    <a:pt x="56875" y="31357"/>
                  </a:lnTo>
                  <a:cubicBezTo>
                    <a:pt x="57108" y="31357"/>
                    <a:pt x="57308" y="31156"/>
                    <a:pt x="57308" y="30923"/>
                  </a:cubicBezTo>
                  <a:lnTo>
                    <a:pt x="57308" y="27254"/>
                  </a:lnTo>
                  <a:cubicBezTo>
                    <a:pt x="57308" y="27020"/>
                    <a:pt x="57108" y="26853"/>
                    <a:pt x="56875" y="26853"/>
                  </a:cubicBezTo>
                  <a:close/>
                  <a:moveTo>
                    <a:pt x="59443" y="26853"/>
                  </a:moveTo>
                  <a:cubicBezTo>
                    <a:pt x="59210" y="26853"/>
                    <a:pt x="59009" y="27020"/>
                    <a:pt x="59009" y="27254"/>
                  </a:cubicBezTo>
                  <a:lnTo>
                    <a:pt x="59009" y="30923"/>
                  </a:lnTo>
                  <a:cubicBezTo>
                    <a:pt x="59009" y="31156"/>
                    <a:pt x="59210" y="31357"/>
                    <a:pt x="59443" y="31357"/>
                  </a:cubicBezTo>
                  <a:lnTo>
                    <a:pt x="63446" y="31357"/>
                  </a:lnTo>
                  <a:cubicBezTo>
                    <a:pt x="63646" y="31357"/>
                    <a:pt x="63846" y="31156"/>
                    <a:pt x="63846" y="30923"/>
                  </a:cubicBezTo>
                  <a:lnTo>
                    <a:pt x="63846" y="27254"/>
                  </a:lnTo>
                  <a:cubicBezTo>
                    <a:pt x="63846" y="27020"/>
                    <a:pt x="63646" y="26853"/>
                    <a:pt x="63446" y="26853"/>
                  </a:cubicBezTo>
                  <a:close/>
                  <a:moveTo>
                    <a:pt x="65981" y="26853"/>
                  </a:moveTo>
                  <a:cubicBezTo>
                    <a:pt x="65748" y="26853"/>
                    <a:pt x="65581" y="27020"/>
                    <a:pt x="65581" y="27254"/>
                  </a:cubicBezTo>
                  <a:lnTo>
                    <a:pt x="65581" y="30923"/>
                  </a:lnTo>
                  <a:cubicBezTo>
                    <a:pt x="65581" y="31156"/>
                    <a:pt x="65748" y="31357"/>
                    <a:pt x="65981" y="31357"/>
                  </a:cubicBezTo>
                  <a:lnTo>
                    <a:pt x="69984" y="31357"/>
                  </a:lnTo>
                  <a:cubicBezTo>
                    <a:pt x="70217" y="31357"/>
                    <a:pt x="70418" y="31156"/>
                    <a:pt x="70418" y="30923"/>
                  </a:cubicBezTo>
                  <a:lnTo>
                    <a:pt x="70418" y="27254"/>
                  </a:lnTo>
                  <a:cubicBezTo>
                    <a:pt x="70418" y="27020"/>
                    <a:pt x="70217" y="26853"/>
                    <a:pt x="69984" y="26853"/>
                  </a:cubicBezTo>
                  <a:close/>
                  <a:moveTo>
                    <a:pt x="72552" y="26853"/>
                  </a:moveTo>
                  <a:cubicBezTo>
                    <a:pt x="72319" y="26853"/>
                    <a:pt x="72119" y="27020"/>
                    <a:pt x="72119" y="27254"/>
                  </a:cubicBezTo>
                  <a:lnTo>
                    <a:pt x="72119" y="30923"/>
                  </a:lnTo>
                  <a:cubicBezTo>
                    <a:pt x="72119" y="31156"/>
                    <a:pt x="72319" y="31357"/>
                    <a:pt x="72552" y="31357"/>
                  </a:cubicBezTo>
                  <a:lnTo>
                    <a:pt x="76555" y="31357"/>
                  </a:lnTo>
                  <a:cubicBezTo>
                    <a:pt x="76789" y="31357"/>
                    <a:pt x="76956" y="31156"/>
                    <a:pt x="76956" y="30923"/>
                  </a:cubicBezTo>
                  <a:lnTo>
                    <a:pt x="76956" y="27254"/>
                  </a:lnTo>
                  <a:cubicBezTo>
                    <a:pt x="76956" y="27020"/>
                    <a:pt x="76789" y="26853"/>
                    <a:pt x="76555" y="26853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731570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731570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5731570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731570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935064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935064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201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935064" y="3443907"/>
              <a:ext cx="126826" cy="12271"/>
            </a:xfrm>
            <a:custGeom>
              <a:avLst/>
              <a:gdLst/>
              <a:ahLst/>
              <a:cxnLst/>
              <a:rect l="l" t="t" r="r" b="b"/>
              <a:pathLst>
                <a:path w="4837" h="468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467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467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451072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935064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935064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451072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727878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27878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27878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7278781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278781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727878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7622497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7451072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7107355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7451072" y="3288213"/>
              <a:ext cx="298279" cy="13136"/>
            </a:xfrm>
            <a:custGeom>
              <a:avLst/>
              <a:gdLst/>
              <a:ahLst/>
              <a:cxnLst/>
              <a:rect l="l" t="t" r="r" b="b"/>
              <a:pathLst>
                <a:path w="11376" h="501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10975" y="67"/>
                  </a:lnTo>
                  <a:cubicBezTo>
                    <a:pt x="11209" y="67"/>
                    <a:pt x="11376" y="267"/>
                    <a:pt x="11376" y="501"/>
                  </a:cubicBezTo>
                  <a:lnTo>
                    <a:pt x="11376" y="401"/>
                  </a:lnTo>
                  <a:cubicBezTo>
                    <a:pt x="11376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451072" y="3144764"/>
              <a:ext cx="298279" cy="13162"/>
            </a:xfrm>
            <a:custGeom>
              <a:avLst/>
              <a:gdLst/>
              <a:ahLst/>
              <a:cxnLst/>
              <a:rect l="l" t="t" r="r" b="b"/>
              <a:pathLst>
                <a:path w="11376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10975" y="101"/>
                  </a:lnTo>
                  <a:cubicBezTo>
                    <a:pt x="11209" y="101"/>
                    <a:pt x="11376" y="268"/>
                    <a:pt x="11376" y="501"/>
                  </a:cubicBezTo>
                  <a:lnTo>
                    <a:pt x="11376" y="435"/>
                  </a:lnTo>
                  <a:cubicBezTo>
                    <a:pt x="11376" y="201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7622497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451072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0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622497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7107355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7107355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107355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7107355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167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7778191" y="2856161"/>
              <a:ext cx="111986" cy="114581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778191" y="2856161"/>
              <a:ext cx="111986" cy="111959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788679" y="2865784"/>
              <a:ext cx="91875" cy="92714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788679" y="2911249"/>
              <a:ext cx="91875" cy="47248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5261697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5379755" y="2785371"/>
              <a:ext cx="68886" cy="31575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497782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774126" y="24109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7423095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7550786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7262157" y="2607160"/>
              <a:ext cx="697111" cy="32408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786057" y="2673654"/>
              <a:ext cx="136475" cy="33247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7642634" y="2673654"/>
              <a:ext cx="123339" cy="33247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7532432" y="2206598"/>
              <a:ext cx="649863" cy="545796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4608075" y="11307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608075" y="11307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4713930" y="14879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986622" y="15612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889949" y="15612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5089397" y="16721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513723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20541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4812617" y="18054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654470" y="18054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863070" y="18054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4812617" y="19417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060185" y="19417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5726420" y="20201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5547320" y="20201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356018" y="20201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165722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4974420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974420" y="21157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721614" y="21157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970363" y="22114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4970363" y="23091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4970363" y="24078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970363" y="25055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726420" y="25055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6276930" y="24078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504869" y="23070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206202" y="1394082"/>
              <a:ext cx="1114298" cy="1734401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217557" y="1394069"/>
              <a:ext cx="1114298" cy="157451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277915" y="1598742"/>
              <a:ext cx="996203" cy="1478126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521053" y="1446535"/>
              <a:ext cx="53384" cy="27164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7326003" y="1771898"/>
              <a:ext cx="707599" cy="16650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8077308" y="1771898"/>
              <a:ext cx="68251" cy="16650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8171778" y="1771898"/>
              <a:ext cx="55114" cy="16650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7326003" y="1849745"/>
              <a:ext cx="404994" cy="16650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7737944" y="1849745"/>
              <a:ext cx="127744" cy="16650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7779948" y="1894345"/>
              <a:ext cx="85739" cy="17515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7737944" y="1894345"/>
              <a:ext cx="25407" cy="17515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7637364" y="1894345"/>
              <a:ext cx="77008" cy="17515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7528053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418716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418716" y="1949459"/>
              <a:ext cx="656863" cy="16650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326003" y="1894345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326003" y="1949459"/>
              <a:ext cx="39382" cy="16650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326003" y="2003682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326003" y="2058797"/>
              <a:ext cx="39382" cy="16623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115799" y="1949459"/>
              <a:ext cx="96227" cy="16650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7416094" y="2003682"/>
              <a:ext cx="277276" cy="17515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779948" y="2171621"/>
              <a:ext cx="314011" cy="17515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861282" y="2115641"/>
              <a:ext cx="232676" cy="17515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991595" y="2058797"/>
              <a:ext cx="102363" cy="16623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7326003" y="1695808"/>
              <a:ext cx="328012" cy="16650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7326003" y="2304556"/>
              <a:ext cx="530064" cy="17515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7326003" y="2371889"/>
              <a:ext cx="530064" cy="17541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7326003" y="2439248"/>
              <a:ext cx="529172" cy="17515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7326003" y="2841566"/>
              <a:ext cx="529172" cy="16650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7807925" y="2226709"/>
              <a:ext cx="157451" cy="16650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016950" y="2226709"/>
              <a:ext cx="209944" cy="16650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016950" y="2304556"/>
              <a:ext cx="209944" cy="17515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7326003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7326003" y="2994638"/>
              <a:ext cx="80495" cy="17515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427474" y="2994638"/>
              <a:ext cx="492438" cy="17515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745020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7573519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7697722" y="2943902"/>
              <a:ext cx="79630" cy="16650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782192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7945238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069442" y="2943902"/>
              <a:ext cx="54249" cy="16650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7903260" y="9103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7903260" y="9034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903260" y="9103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rgbClr val="469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7950482" y="10669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987216" y="11999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987216" y="12602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142019" y="12952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058063" y="12952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058063" y="13372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7987216" y="12952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987216" y="13372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987216" y="13792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8056306" y="13792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987216" y="11421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7987216" y="15514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987216" y="15926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8064198" y="15926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97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">
        <p159:morph option="byObject"/>
      </p:transition>
    </mc:Choice>
    <mc:Fallback xmlns="">
      <p:transition advClick="0" advTm="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>
            <a:spLocks noGrp="1"/>
          </p:cNvSpPr>
          <p:nvPr>
            <p:ph type="title"/>
          </p:nvPr>
        </p:nvSpPr>
        <p:spPr>
          <a:xfrm>
            <a:off x="720000" y="5399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Költségvetés</a:t>
            </a:r>
            <a:endParaRPr dirty="0"/>
          </a:p>
        </p:txBody>
      </p:sp>
      <p:pic>
        <p:nvPicPr>
          <p:cNvPr id="730" name="Google Shape;7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661" y="1304100"/>
            <a:ext cx="1323100" cy="1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2"/>
          <p:cNvSpPr txBox="1"/>
          <p:nvPr/>
        </p:nvSpPr>
        <p:spPr>
          <a:xfrm>
            <a:off x="381749" y="2627200"/>
            <a:ext cx="3582925" cy="1693200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160 Számítógép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13. Generációs I5 processzor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32gb ram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512gb ssd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2tb hdd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270e Ft / Számítógép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összesen: 43.2 millió Ft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2" name="Google Shape;73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0566" y="1513637"/>
            <a:ext cx="904026" cy="9040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2"/>
          <p:cNvSpPr txBox="1"/>
          <p:nvPr/>
        </p:nvSpPr>
        <p:spPr>
          <a:xfrm>
            <a:off x="4572000" y="2634907"/>
            <a:ext cx="3161159" cy="1693200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320 Monitor (2/számítógép)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AOC 22V2Q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1080x1920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IPS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21.5col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40e Ft / Monitor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összesen 12.8 millió Ft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/>
      <p:bldP spid="731" grpId="0"/>
      <p:bldP spid="7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Költségvetés</a:t>
            </a:r>
            <a:endParaRPr dirty="0"/>
          </a:p>
        </p:txBody>
      </p:sp>
      <p:sp>
        <p:nvSpPr>
          <p:cNvPr id="739" name="Google Shape;739;p33"/>
          <p:cNvSpPr txBox="1"/>
          <p:nvPr/>
        </p:nvSpPr>
        <p:spPr>
          <a:xfrm>
            <a:off x="-1607350" y="12457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1189575" y="1112700"/>
            <a:ext cx="239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Hálózati Infrastruktúra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1" name="Google Shape;7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975" y="540000"/>
            <a:ext cx="931400" cy="9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3"/>
          <p:cNvSpPr txBox="1"/>
          <p:nvPr/>
        </p:nvSpPr>
        <p:spPr>
          <a:xfrm>
            <a:off x="804375" y="1948650"/>
            <a:ext cx="435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Központi adatfeldolgozó szerver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2x AMD Epyc 32 core 64 thread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1tb ram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5TB Sas HDD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5 millió Ft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894950" y="3210750"/>
            <a:ext cx="3284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Központi Tároló szerver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2x AMD Epyc 32 core 64 thread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1tb ram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50TB Sas HDD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6 millió Ft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4871600" y="2084600"/>
            <a:ext cx="380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Egyéb hálózati eszközök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5 cisco router (1 router / iroda)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16 switch (1 switch / 10 számítógép)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4 millió Ft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" grpId="0"/>
      <p:bldP spid="740" grpId="0"/>
      <p:bldP spid="742" grpId="0"/>
      <p:bldP spid="743" grpId="0"/>
      <p:bldP spid="7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Költségvetés</a:t>
            </a:r>
            <a:endParaRPr dirty="0"/>
          </a:p>
        </p:txBody>
      </p:sp>
      <p:sp>
        <p:nvSpPr>
          <p:cNvPr id="750" name="Google Shape;750;p34"/>
          <p:cNvSpPr txBox="1"/>
          <p:nvPr/>
        </p:nvSpPr>
        <p:spPr>
          <a:xfrm>
            <a:off x="1801350" y="1112700"/>
            <a:ext cx="213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Összegzés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4"/>
          <p:cNvSpPr txBox="1"/>
          <p:nvPr/>
        </p:nvSpPr>
        <p:spPr>
          <a:xfrm>
            <a:off x="917675" y="2016625"/>
            <a:ext cx="5698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Számítógépek:		43.200.000 Ft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Monitorok: 			12.800.000 Ft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Szerverek:			11.000.000 Ft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Hálózati eszközök:	  	4.000.000 Ft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156AD05-7515-4092-B7A0-F7C68B04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28" y="540018"/>
            <a:ext cx="612443" cy="612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/>
      <p:bldP spid="750" grpId="0"/>
      <p:bldP spid="7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3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Windows/Linux előnyök, hátrányok</a:t>
            </a:r>
            <a:endParaRPr dirty="0"/>
          </a:p>
        </p:txBody>
      </p:sp>
      <p:sp>
        <p:nvSpPr>
          <p:cNvPr id="739" name="Google Shape;739;p33"/>
          <p:cNvSpPr txBox="1"/>
          <p:nvPr/>
        </p:nvSpPr>
        <p:spPr>
          <a:xfrm>
            <a:off x="720000" y="1258950"/>
            <a:ext cx="11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890100" y="1786800"/>
            <a:ext cx="35118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Előnyök: 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Egyszerű kezelhetőség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Felhasználóbarát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Letisztult felület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Rengeteg program letölthető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943225" y="3246675"/>
            <a:ext cx="3511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Hátrányok: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Kifagyások, bugok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Háttérben való frissítés.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Kevésbé biztonságos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3"/>
          <p:cNvSpPr txBox="1"/>
          <p:nvPr/>
        </p:nvSpPr>
        <p:spPr>
          <a:xfrm>
            <a:off x="4797575" y="1258950"/>
            <a:ext cx="11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Linux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4797575" y="1911750"/>
            <a:ext cx="3511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Előnyök: 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Testreszabhatóság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Kis gépigény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+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Biztonságos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3"/>
          <p:cNvSpPr txBox="1"/>
          <p:nvPr/>
        </p:nvSpPr>
        <p:spPr>
          <a:xfrm>
            <a:off x="4912200" y="3246675"/>
            <a:ext cx="3511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Hátrányok: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Kevésbé felhasználóbarát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Bonyolultabb kezelhetőség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—"/>
            </a:pPr>
            <a:r>
              <a:rPr lang="h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Kis mértékben támogatott programok szempontjából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5CAC2B-8446-5FE3-3312-EA1BCEB7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39" y="1346102"/>
            <a:ext cx="287395" cy="2873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8C5E63A-D6B1-7E20-5DA0-ECC9CBC6D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39" y="1346101"/>
            <a:ext cx="287395" cy="287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" grpId="0"/>
      <p:bldP spid="739" grpId="0"/>
      <p:bldP spid="740" grpId="0"/>
      <p:bldP spid="741" grpId="0"/>
      <p:bldP spid="742" grpId="0"/>
      <p:bldP spid="743" grpId="0"/>
      <p:bldP spid="7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title"/>
          </p:nvPr>
        </p:nvSpPr>
        <p:spPr>
          <a:xfrm>
            <a:off x="5162060" y="132960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ANDROID</a:t>
            </a:r>
            <a:endParaRPr dirty="0"/>
          </a:p>
        </p:txBody>
      </p:sp>
      <p:sp>
        <p:nvSpPr>
          <p:cNvPr id="750" name="Google Shape;750;p34"/>
          <p:cNvSpPr txBox="1">
            <a:spLocks noGrp="1"/>
          </p:cNvSpPr>
          <p:nvPr>
            <p:ph type="body" idx="1"/>
          </p:nvPr>
        </p:nvSpPr>
        <p:spPr>
          <a:xfrm>
            <a:off x="4848323" y="2171625"/>
            <a:ext cx="32619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Megfizethetőbb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Több ingyenes alkalmazás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Több lehetőség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solidFill>
                  <a:srgbClr val="12FFFF"/>
                </a:solidFill>
              </a:rPr>
              <a:t> </a:t>
            </a:r>
            <a:endParaRPr dirty="0">
              <a:solidFill>
                <a:srgbClr val="12FFFF"/>
              </a:solidFill>
            </a:endParaRPr>
          </a:p>
        </p:txBody>
      </p:sp>
      <p:sp>
        <p:nvSpPr>
          <p:cNvPr id="751" name="Google Shape;751;p34"/>
          <p:cNvSpPr txBox="1">
            <a:spLocks noGrp="1"/>
          </p:cNvSpPr>
          <p:nvPr>
            <p:ph type="body" idx="2"/>
          </p:nvPr>
        </p:nvSpPr>
        <p:spPr>
          <a:xfrm>
            <a:off x="1506011" y="2171625"/>
            <a:ext cx="3087352" cy="23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Biztonságosabb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Személyre szabhatóbb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Hosszabb támogatottság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hu" sz="1500" dirty="0">
                <a:solidFill>
                  <a:schemeClr val="lt1"/>
                </a:solidFill>
              </a:rPr>
              <a:t>Hatékonyabb ökoszisztéma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3"/>
          </p:nvPr>
        </p:nvSpPr>
        <p:spPr>
          <a:xfrm>
            <a:off x="1844735" y="132960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IOS</a:t>
            </a:r>
            <a:endParaRPr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 OS különbségek</a:t>
            </a:r>
            <a:endParaRPr dirty="0"/>
          </a:p>
        </p:txBody>
      </p:sp>
      <p:pic>
        <p:nvPicPr>
          <p:cNvPr id="754" name="Google Shape;7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6" y="1962187"/>
            <a:ext cx="1219125" cy="12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7266" y="2045087"/>
            <a:ext cx="1136225" cy="1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zis 1">
            <a:extLst>
              <a:ext uri="{FF2B5EF4-FFF2-40B4-BE49-F238E27FC236}">
                <a16:creationId xmlns:a16="http://schemas.microsoft.com/office/drawing/2014/main" id="{F343E8FB-5BCE-233F-9C32-1F61701829D6}"/>
              </a:ext>
            </a:extLst>
          </p:cNvPr>
          <p:cNvSpPr/>
          <p:nvPr/>
        </p:nvSpPr>
        <p:spPr>
          <a:xfrm>
            <a:off x="8610550" y="4113699"/>
            <a:ext cx="5685367" cy="568536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/>
      <p:bldP spid="750" grpId="0" build="p"/>
      <p:bldP spid="751" grpId="0" build="p"/>
      <p:bldP spid="752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F343E8FB-5BCE-233F-9C32-1F61701829D6}"/>
              </a:ext>
            </a:extLst>
          </p:cNvPr>
          <p:cNvSpPr/>
          <p:nvPr/>
        </p:nvSpPr>
        <p:spPr>
          <a:xfrm>
            <a:off x="-829175" y="-2922558"/>
            <a:ext cx="10988615" cy="109886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B3EAAB7D-8C4A-617B-70F9-FFFAFD4B92BB}"/>
              </a:ext>
            </a:extLst>
          </p:cNvPr>
          <p:cNvSpPr/>
          <p:nvPr/>
        </p:nvSpPr>
        <p:spPr>
          <a:xfrm>
            <a:off x="6714067" y="5945157"/>
            <a:ext cx="4241800" cy="424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621A95ED-8220-9CBE-F80C-FEF1E83B8EBE}"/>
              </a:ext>
            </a:extLst>
          </p:cNvPr>
          <p:cNvSpPr/>
          <p:nvPr/>
        </p:nvSpPr>
        <p:spPr>
          <a:xfrm rot="1216648">
            <a:off x="-4461434" y="-4023035"/>
            <a:ext cx="5474650" cy="4241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8136B7F3-A691-22B4-83A7-40307E08415A}"/>
              </a:ext>
            </a:extLst>
          </p:cNvPr>
          <p:cNvSpPr/>
          <p:nvPr/>
        </p:nvSpPr>
        <p:spPr>
          <a:xfrm rot="1216648">
            <a:off x="9004317" y="-2739699"/>
            <a:ext cx="5661831" cy="49277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209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F343E8FB-5BCE-233F-9C32-1F61701829D6}"/>
              </a:ext>
            </a:extLst>
          </p:cNvPr>
          <p:cNvSpPr/>
          <p:nvPr/>
        </p:nvSpPr>
        <p:spPr>
          <a:xfrm>
            <a:off x="-829175" y="-2922558"/>
            <a:ext cx="10988615" cy="109886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8136B7F3-A691-22B4-83A7-40307E08415A}"/>
              </a:ext>
            </a:extLst>
          </p:cNvPr>
          <p:cNvSpPr/>
          <p:nvPr/>
        </p:nvSpPr>
        <p:spPr>
          <a:xfrm rot="1216648">
            <a:off x="5537370" y="-2210046"/>
            <a:ext cx="5661831" cy="49277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Google Shape;760;p35">
            <a:extLst>
              <a:ext uri="{FF2B5EF4-FFF2-40B4-BE49-F238E27FC236}">
                <a16:creationId xmlns:a16="http://schemas.microsoft.com/office/drawing/2014/main" id="{53BA0F76-9784-AC36-752D-73372C562F04}"/>
              </a:ext>
            </a:extLst>
          </p:cNvPr>
          <p:cNvSpPr txBox="1">
            <a:spLocks/>
          </p:cNvSpPr>
          <p:nvPr/>
        </p:nvSpPr>
        <p:spPr>
          <a:xfrm>
            <a:off x="1887758" y="1884412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5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Köszönjük a figyelmet! </a:t>
            </a:r>
            <a:endParaRPr lang="hu-HU" sz="5800" b="1" dirty="0">
              <a:solidFill>
                <a:schemeClr val="tx2"/>
              </a:solidFill>
            </a:endParaRPr>
          </a:p>
        </p:txBody>
      </p:sp>
      <p:sp>
        <p:nvSpPr>
          <p:cNvPr id="14" name="Google Shape;761;p35">
            <a:extLst>
              <a:ext uri="{FF2B5EF4-FFF2-40B4-BE49-F238E27FC236}">
                <a16:creationId xmlns:a16="http://schemas.microsoft.com/office/drawing/2014/main" id="{C670A0E2-1E26-E349-A5BF-402A0D908563}"/>
              </a:ext>
            </a:extLst>
          </p:cNvPr>
          <p:cNvSpPr txBox="1">
            <a:spLocks/>
          </p:cNvSpPr>
          <p:nvPr/>
        </p:nvSpPr>
        <p:spPr>
          <a:xfrm>
            <a:off x="3044550" y="3193722"/>
            <a:ext cx="30549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hu-HU" sz="1600" dirty="0">
                <a:solidFill>
                  <a:schemeClr val="bg1"/>
                </a:solidFill>
              </a:rPr>
              <a:t>Kérdése van? Bátran tegye fel</a:t>
            </a:r>
            <a:r>
              <a:rPr lang="hu-HU" sz="16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B3EAAB7D-8C4A-617B-70F9-FFFAFD4B92BB}"/>
              </a:ext>
            </a:extLst>
          </p:cNvPr>
          <p:cNvSpPr/>
          <p:nvPr/>
        </p:nvSpPr>
        <p:spPr>
          <a:xfrm>
            <a:off x="4324884" y="3546119"/>
            <a:ext cx="4819116" cy="424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621A95ED-8220-9CBE-F80C-FEF1E83B8EBE}"/>
              </a:ext>
            </a:extLst>
          </p:cNvPr>
          <p:cNvSpPr/>
          <p:nvPr/>
        </p:nvSpPr>
        <p:spPr>
          <a:xfrm rot="1216648">
            <a:off x="-2437990" y="-3044168"/>
            <a:ext cx="5474650" cy="4241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2F1E91CD-71BE-764D-DE9C-62B9FBC765BD}"/>
              </a:ext>
            </a:extLst>
          </p:cNvPr>
          <p:cNvSpPr/>
          <p:nvPr/>
        </p:nvSpPr>
        <p:spPr>
          <a:xfrm>
            <a:off x="-1499398" y="4119994"/>
            <a:ext cx="2716933" cy="30940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76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ctrTitle"/>
          </p:nvPr>
        </p:nvSpPr>
        <p:spPr>
          <a:xfrm>
            <a:off x="720000" y="903423"/>
            <a:ext cx="4079700" cy="21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</a:t>
            </a:r>
            <a:r>
              <a:rPr lang="hu">
                <a:solidFill>
                  <a:schemeClr val="accent1"/>
                </a:solidFill>
              </a:rPr>
              <a:t>IT</a:t>
            </a:r>
            <a:r>
              <a:rPr lang="hu"/>
              <a:t> Innovations</a:t>
            </a:r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subTitle" idx="1"/>
          </p:nvPr>
        </p:nvSpPr>
        <p:spPr>
          <a:xfrm>
            <a:off x="720000" y="3097760"/>
            <a:ext cx="3309666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Készítette: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	Tóth </a:t>
            </a:r>
            <a:r>
              <a:rPr lang="hu" dirty="0">
                <a:solidFill>
                  <a:schemeClr val="accent1"/>
                </a:solidFill>
              </a:rPr>
              <a:t>Károly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	Komlósi </a:t>
            </a:r>
            <a:r>
              <a:rPr lang="hu" dirty="0">
                <a:solidFill>
                  <a:schemeClr val="accent1"/>
                </a:solidFill>
              </a:rPr>
              <a:t>András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	Sólyom </a:t>
            </a:r>
            <a:r>
              <a:rPr lang="hu" dirty="0">
                <a:solidFill>
                  <a:schemeClr val="accent1"/>
                </a:solidFill>
              </a:rPr>
              <a:t>Richárd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E18CBCA3-40FC-0C5C-9B5A-AE26F3FC95D9}"/>
              </a:ext>
            </a:extLst>
          </p:cNvPr>
          <p:cNvGrpSpPr/>
          <p:nvPr/>
        </p:nvGrpSpPr>
        <p:grpSpPr>
          <a:xfrm>
            <a:off x="4844272" y="903423"/>
            <a:ext cx="4151478" cy="3527099"/>
            <a:chOff x="4608075" y="903416"/>
            <a:chExt cx="4151478" cy="3527099"/>
          </a:xfrm>
        </p:grpSpPr>
        <p:sp>
          <p:nvSpPr>
            <p:cNvPr id="510" name="Google Shape;510;p25"/>
            <p:cNvSpPr/>
            <p:nvPr/>
          </p:nvSpPr>
          <p:spPr>
            <a:xfrm>
              <a:off x="5442941" y="2811535"/>
              <a:ext cx="2584558" cy="1618980"/>
            </a:xfrm>
            <a:custGeom>
              <a:avLst/>
              <a:gdLst/>
              <a:ahLst/>
              <a:cxnLst/>
              <a:rect l="l" t="t" r="r" b="b"/>
              <a:pathLst>
                <a:path w="98572" h="61746" extrusionOk="0">
                  <a:moveTo>
                    <a:pt x="5705" y="1"/>
                  </a:moveTo>
                  <a:cubicBezTo>
                    <a:pt x="2569" y="1"/>
                    <a:pt x="1" y="2536"/>
                    <a:pt x="1" y="5672"/>
                  </a:cubicBezTo>
                  <a:lnTo>
                    <a:pt x="1" y="56074"/>
                  </a:lnTo>
                  <a:cubicBezTo>
                    <a:pt x="1" y="59210"/>
                    <a:pt x="2569" y="61745"/>
                    <a:pt x="5705" y="61745"/>
                  </a:cubicBezTo>
                  <a:lnTo>
                    <a:pt x="92867" y="61745"/>
                  </a:lnTo>
                  <a:cubicBezTo>
                    <a:pt x="96003" y="61745"/>
                    <a:pt x="98571" y="59210"/>
                    <a:pt x="98571" y="56074"/>
                  </a:cubicBezTo>
                  <a:lnTo>
                    <a:pt x="98571" y="5672"/>
                  </a:lnTo>
                  <a:cubicBezTo>
                    <a:pt x="98571" y="2536"/>
                    <a:pt x="96003" y="1"/>
                    <a:pt x="92867" y="1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651992" y="2985583"/>
              <a:ext cx="2166454" cy="938519"/>
            </a:xfrm>
            <a:custGeom>
              <a:avLst/>
              <a:gdLst/>
              <a:ahLst/>
              <a:cxnLst/>
              <a:rect l="l" t="t" r="r" b="b"/>
              <a:pathLst>
                <a:path w="82626" h="35794" extrusionOk="0">
                  <a:moveTo>
                    <a:pt x="2002" y="1"/>
                  </a:moveTo>
                  <a:cubicBezTo>
                    <a:pt x="901" y="1"/>
                    <a:pt x="0" y="868"/>
                    <a:pt x="0" y="2002"/>
                  </a:cubicBezTo>
                  <a:lnTo>
                    <a:pt x="0" y="33792"/>
                  </a:lnTo>
                  <a:cubicBezTo>
                    <a:pt x="0" y="34893"/>
                    <a:pt x="901" y="35793"/>
                    <a:pt x="2002" y="35793"/>
                  </a:cubicBezTo>
                  <a:lnTo>
                    <a:pt x="80624" y="35793"/>
                  </a:lnTo>
                  <a:cubicBezTo>
                    <a:pt x="81725" y="35793"/>
                    <a:pt x="82626" y="34893"/>
                    <a:pt x="82626" y="33792"/>
                  </a:cubicBezTo>
                  <a:lnTo>
                    <a:pt x="82626" y="2002"/>
                  </a:lnTo>
                  <a:cubicBezTo>
                    <a:pt x="82626" y="868"/>
                    <a:pt x="81725" y="1"/>
                    <a:pt x="80624" y="1"/>
                  </a:cubicBezTo>
                  <a:close/>
                </a:path>
              </a:pathLst>
            </a:custGeom>
            <a:solidFill>
              <a:srgbClr val="BEC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419895" y="359957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8"/>
                    <a:pt x="4804" y="501"/>
                  </a:cubicBezTo>
                  <a:lnTo>
                    <a:pt x="4804" y="401"/>
                  </a:lnTo>
                  <a:cubicBezTo>
                    <a:pt x="4804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419895" y="3288213"/>
              <a:ext cx="125987" cy="13136"/>
            </a:xfrm>
            <a:custGeom>
              <a:avLst/>
              <a:gdLst/>
              <a:ahLst/>
              <a:cxnLst/>
              <a:rect l="l" t="t" r="r" b="b"/>
              <a:pathLst>
                <a:path w="4805" h="501" extrusionOk="0">
                  <a:moveTo>
                    <a:pt x="401" y="1"/>
                  </a:moveTo>
                  <a:cubicBezTo>
                    <a:pt x="168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501"/>
                  </a:cubicBezTo>
                  <a:lnTo>
                    <a:pt x="4804" y="401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419895" y="3144764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5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6419895" y="3443907"/>
              <a:ext cx="125987" cy="12271"/>
            </a:xfrm>
            <a:custGeom>
              <a:avLst/>
              <a:gdLst/>
              <a:ahLst/>
              <a:cxnLst/>
              <a:rect l="l" t="t" r="r" b="b"/>
              <a:pathLst>
                <a:path w="4805" h="468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467"/>
                  </a:cubicBezTo>
                  <a:lnTo>
                    <a:pt x="4804" y="400"/>
                  </a:lnTo>
                  <a:cubicBezTo>
                    <a:pt x="4804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903887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6419895" y="305118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4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903887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731570" y="3288213"/>
              <a:ext cx="299144" cy="13136"/>
            </a:xfrm>
            <a:custGeom>
              <a:avLst/>
              <a:gdLst/>
              <a:ahLst/>
              <a:cxnLst/>
              <a:rect l="l" t="t" r="r" b="b"/>
              <a:pathLst>
                <a:path w="11409" h="501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10975" y="67"/>
                  </a:lnTo>
                  <a:cubicBezTo>
                    <a:pt x="11209" y="67"/>
                    <a:pt x="11409" y="267"/>
                    <a:pt x="11409" y="501"/>
                  </a:cubicBezTo>
                  <a:lnTo>
                    <a:pt x="11409" y="401"/>
                  </a:lnTo>
                  <a:cubicBezTo>
                    <a:pt x="11409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903887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903887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903887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6762746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6762746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762746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59132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59132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6591321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762746" y="34439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659132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59132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762746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34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419895" y="3755268"/>
              <a:ext cx="814315" cy="13136"/>
            </a:xfrm>
            <a:custGeom>
              <a:avLst/>
              <a:gdLst/>
              <a:ahLst/>
              <a:cxnLst/>
              <a:rect l="l" t="t" r="r" b="b"/>
              <a:pathLst>
                <a:path w="31057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30623" y="67"/>
                  </a:lnTo>
                  <a:cubicBezTo>
                    <a:pt x="30856" y="67"/>
                    <a:pt x="31056" y="267"/>
                    <a:pt x="31056" y="501"/>
                  </a:cubicBezTo>
                  <a:lnTo>
                    <a:pt x="31056" y="401"/>
                  </a:lnTo>
                  <a:cubicBezTo>
                    <a:pt x="31056" y="167"/>
                    <a:pt x="30856" y="0"/>
                    <a:pt x="3062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6247604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075313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247604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075313" y="37552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075313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075313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075313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075313" y="34439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247604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247604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247604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6247604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6407650" y="3975673"/>
              <a:ext cx="649889" cy="380478"/>
            </a:xfrm>
            <a:custGeom>
              <a:avLst/>
              <a:gdLst/>
              <a:ahLst/>
              <a:cxnLst/>
              <a:rect l="l" t="t" r="r" b="b"/>
              <a:pathLst>
                <a:path w="24786" h="14511" extrusionOk="0">
                  <a:moveTo>
                    <a:pt x="2002" y="0"/>
                  </a:moveTo>
                  <a:cubicBezTo>
                    <a:pt x="901" y="0"/>
                    <a:pt x="1" y="901"/>
                    <a:pt x="1" y="2002"/>
                  </a:cubicBezTo>
                  <a:lnTo>
                    <a:pt x="1" y="12509"/>
                  </a:lnTo>
                  <a:cubicBezTo>
                    <a:pt x="1" y="13610"/>
                    <a:pt x="901" y="14511"/>
                    <a:pt x="2002" y="14511"/>
                  </a:cubicBezTo>
                  <a:lnTo>
                    <a:pt x="22784" y="14511"/>
                  </a:lnTo>
                  <a:cubicBezTo>
                    <a:pt x="23884" y="14511"/>
                    <a:pt x="24785" y="13610"/>
                    <a:pt x="24785" y="12509"/>
                  </a:cubicBezTo>
                  <a:lnTo>
                    <a:pt x="24785" y="2002"/>
                  </a:lnTo>
                  <a:cubicBezTo>
                    <a:pt x="24785" y="901"/>
                    <a:pt x="23884" y="0"/>
                    <a:pt x="22784" y="0"/>
                  </a:cubicBezTo>
                  <a:close/>
                </a:path>
              </a:pathLst>
            </a:custGeom>
            <a:solidFill>
              <a:srgbClr val="C1B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5731570" y="3051185"/>
              <a:ext cx="2017786" cy="822181"/>
            </a:xfrm>
            <a:custGeom>
              <a:avLst/>
              <a:gdLst/>
              <a:ahLst/>
              <a:cxnLst/>
              <a:rect l="l" t="t" r="r" b="b"/>
              <a:pathLst>
                <a:path w="76956" h="31357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2369"/>
                  </a:lnTo>
                  <a:cubicBezTo>
                    <a:pt x="1" y="2603"/>
                    <a:pt x="201" y="2769"/>
                    <a:pt x="434" y="2769"/>
                  </a:cubicBezTo>
                  <a:lnTo>
                    <a:pt x="4437" y="2769"/>
                  </a:lnTo>
                  <a:cubicBezTo>
                    <a:pt x="4671" y="2769"/>
                    <a:pt x="4837" y="2603"/>
                    <a:pt x="4837" y="2369"/>
                  </a:cubicBezTo>
                  <a:lnTo>
                    <a:pt x="4837" y="434"/>
                  </a:lnTo>
                  <a:cubicBezTo>
                    <a:pt x="4837" y="201"/>
                    <a:pt x="4671" y="1"/>
                    <a:pt x="4437" y="1"/>
                  </a:cubicBezTo>
                  <a:close/>
                  <a:moveTo>
                    <a:pt x="6972" y="1"/>
                  </a:moveTo>
                  <a:cubicBezTo>
                    <a:pt x="6739" y="1"/>
                    <a:pt x="6572" y="201"/>
                    <a:pt x="6572" y="434"/>
                  </a:cubicBezTo>
                  <a:lnTo>
                    <a:pt x="6572" y="2369"/>
                  </a:lnTo>
                  <a:cubicBezTo>
                    <a:pt x="6572" y="2603"/>
                    <a:pt x="6739" y="2769"/>
                    <a:pt x="6972" y="2769"/>
                  </a:cubicBezTo>
                  <a:lnTo>
                    <a:pt x="10975" y="2769"/>
                  </a:lnTo>
                  <a:cubicBezTo>
                    <a:pt x="11209" y="2769"/>
                    <a:pt x="11409" y="2603"/>
                    <a:pt x="11409" y="2369"/>
                  </a:cubicBezTo>
                  <a:lnTo>
                    <a:pt x="11409" y="434"/>
                  </a:lnTo>
                  <a:cubicBezTo>
                    <a:pt x="11409" y="201"/>
                    <a:pt x="11209" y="1"/>
                    <a:pt x="10975" y="1"/>
                  </a:cubicBezTo>
                  <a:close/>
                  <a:moveTo>
                    <a:pt x="13544" y="1"/>
                  </a:moveTo>
                  <a:cubicBezTo>
                    <a:pt x="13310" y="1"/>
                    <a:pt x="13110" y="201"/>
                    <a:pt x="13110" y="434"/>
                  </a:cubicBezTo>
                  <a:lnTo>
                    <a:pt x="13110" y="2369"/>
                  </a:lnTo>
                  <a:cubicBezTo>
                    <a:pt x="13110" y="2603"/>
                    <a:pt x="13310" y="2769"/>
                    <a:pt x="13544" y="2769"/>
                  </a:cubicBezTo>
                  <a:lnTo>
                    <a:pt x="17547" y="2769"/>
                  </a:lnTo>
                  <a:cubicBezTo>
                    <a:pt x="17780" y="2769"/>
                    <a:pt x="17947" y="2603"/>
                    <a:pt x="17947" y="2369"/>
                  </a:cubicBezTo>
                  <a:lnTo>
                    <a:pt x="17947" y="434"/>
                  </a:lnTo>
                  <a:cubicBezTo>
                    <a:pt x="17947" y="201"/>
                    <a:pt x="17780" y="1"/>
                    <a:pt x="17547" y="1"/>
                  </a:cubicBezTo>
                  <a:close/>
                  <a:moveTo>
                    <a:pt x="20082" y="1"/>
                  </a:moveTo>
                  <a:cubicBezTo>
                    <a:pt x="19882" y="1"/>
                    <a:pt x="19681" y="201"/>
                    <a:pt x="19681" y="434"/>
                  </a:cubicBezTo>
                  <a:lnTo>
                    <a:pt x="19681" y="2369"/>
                  </a:lnTo>
                  <a:cubicBezTo>
                    <a:pt x="19681" y="2603"/>
                    <a:pt x="19882" y="2769"/>
                    <a:pt x="20082" y="2769"/>
                  </a:cubicBezTo>
                  <a:lnTo>
                    <a:pt x="24085" y="2769"/>
                  </a:lnTo>
                  <a:cubicBezTo>
                    <a:pt x="24318" y="2769"/>
                    <a:pt x="24518" y="2603"/>
                    <a:pt x="24518" y="2369"/>
                  </a:cubicBezTo>
                  <a:lnTo>
                    <a:pt x="24518" y="434"/>
                  </a:lnTo>
                  <a:cubicBezTo>
                    <a:pt x="24518" y="201"/>
                    <a:pt x="24318" y="1"/>
                    <a:pt x="24085" y="1"/>
                  </a:cubicBezTo>
                  <a:close/>
                  <a:moveTo>
                    <a:pt x="26653" y="1"/>
                  </a:moveTo>
                  <a:cubicBezTo>
                    <a:pt x="26420" y="1"/>
                    <a:pt x="26253" y="201"/>
                    <a:pt x="26253" y="434"/>
                  </a:cubicBezTo>
                  <a:lnTo>
                    <a:pt x="26253" y="2369"/>
                  </a:lnTo>
                  <a:cubicBezTo>
                    <a:pt x="26253" y="2603"/>
                    <a:pt x="26420" y="2769"/>
                    <a:pt x="26653" y="2769"/>
                  </a:cubicBezTo>
                  <a:lnTo>
                    <a:pt x="30656" y="2769"/>
                  </a:lnTo>
                  <a:cubicBezTo>
                    <a:pt x="30889" y="2769"/>
                    <a:pt x="31056" y="2603"/>
                    <a:pt x="31056" y="2369"/>
                  </a:cubicBezTo>
                  <a:lnTo>
                    <a:pt x="31056" y="434"/>
                  </a:lnTo>
                  <a:cubicBezTo>
                    <a:pt x="31056" y="201"/>
                    <a:pt x="30889" y="1"/>
                    <a:pt x="30656" y="1"/>
                  </a:cubicBezTo>
                  <a:close/>
                  <a:moveTo>
                    <a:pt x="33224" y="1"/>
                  </a:moveTo>
                  <a:cubicBezTo>
                    <a:pt x="32991" y="1"/>
                    <a:pt x="32791" y="201"/>
                    <a:pt x="32791" y="434"/>
                  </a:cubicBezTo>
                  <a:lnTo>
                    <a:pt x="32791" y="2369"/>
                  </a:lnTo>
                  <a:cubicBezTo>
                    <a:pt x="32791" y="2603"/>
                    <a:pt x="32991" y="2769"/>
                    <a:pt x="33224" y="2769"/>
                  </a:cubicBezTo>
                  <a:lnTo>
                    <a:pt x="37194" y="2769"/>
                  </a:lnTo>
                  <a:cubicBezTo>
                    <a:pt x="37427" y="2769"/>
                    <a:pt x="37628" y="2603"/>
                    <a:pt x="37628" y="2369"/>
                  </a:cubicBezTo>
                  <a:lnTo>
                    <a:pt x="37628" y="434"/>
                  </a:lnTo>
                  <a:cubicBezTo>
                    <a:pt x="37628" y="201"/>
                    <a:pt x="37427" y="1"/>
                    <a:pt x="37194" y="1"/>
                  </a:cubicBezTo>
                  <a:close/>
                  <a:moveTo>
                    <a:pt x="39762" y="1"/>
                  </a:moveTo>
                  <a:cubicBezTo>
                    <a:pt x="39529" y="1"/>
                    <a:pt x="39329" y="201"/>
                    <a:pt x="39329" y="434"/>
                  </a:cubicBezTo>
                  <a:lnTo>
                    <a:pt x="39329" y="2369"/>
                  </a:lnTo>
                  <a:cubicBezTo>
                    <a:pt x="39362" y="2603"/>
                    <a:pt x="39529" y="2769"/>
                    <a:pt x="39762" y="2769"/>
                  </a:cubicBezTo>
                  <a:lnTo>
                    <a:pt x="43765" y="2769"/>
                  </a:lnTo>
                  <a:cubicBezTo>
                    <a:pt x="43999" y="2769"/>
                    <a:pt x="44166" y="2603"/>
                    <a:pt x="44166" y="2369"/>
                  </a:cubicBezTo>
                  <a:lnTo>
                    <a:pt x="44166" y="434"/>
                  </a:lnTo>
                  <a:cubicBezTo>
                    <a:pt x="44166" y="201"/>
                    <a:pt x="43999" y="1"/>
                    <a:pt x="43765" y="1"/>
                  </a:cubicBezTo>
                  <a:close/>
                  <a:moveTo>
                    <a:pt x="46334" y="1"/>
                  </a:moveTo>
                  <a:cubicBezTo>
                    <a:pt x="46100" y="1"/>
                    <a:pt x="45900" y="201"/>
                    <a:pt x="45900" y="434"/>
                  </a:cubicBezTo>
                  <a:lnTo>
                    <a:pt x="45900" y="2369"/>
                  </a:lnTo>
                  <a:cubicBezTo>
                    <a:pt x="45900" y="2603"/>
                    <a:pt x="46100" y="2769"/>
                    <a:pt x="46334" y="2769"/>
                  </a:cubicBezTo>
                  <a:lnTo>
                    <a:pt x="50337" y="2769"/>
                  </a:lnTo>
                  <a:cubicBezTo>
                    <a:pt x="50537" y="2769"/>
                    <a:pt x="50737" y="2603"/>
                    <a:pt x="50737" y="2369"/>
                  </a:cubicBezTo>
                  <a:lnTo>
                    <a:pt x="50737" y="434"/>
                  </a:lnTo>
                  <a:cubicBezTo>
                    <a:pt x="50737" y="201"/>
                    <a:pt x="50537" y="1"/>
                    <a:pt x="50337" y="1"/>
                  </a:cubicBezTo>
                  <a:close/>
                  <a:moveTo>
                    <a:pt x="52872" y="1"/>
                  </a:moveTo>
                  <a:cubicBezTo>
                    <a:pt x="52638" y="1"/>
                    <a:pt x="52471" y="201"/>
                    <a:pt x="52471" y="434"/>
                  </a:cubicBezTo>
                  <a:lnTo>
                    <a:pt x="52471" y="2369"/>
                  </a:lnTo>
                  <a:cubicBezTo>
                    <a:pt x="52471" y="2603"/>
                    <a:pt x="52638" y="2769"/>
                    <a:pt x="52872" y="2769"/>
                  </a:cubicBezTo>
                  <a:lnTo>
                    <a:pt x="56875" y="2769"/>
                  </a:lnTo>
                  <a:cubicBezTo>
                    <a:pt x="57108" y="2769"/>
                    <a:pt x="57308" y="2603"/>
                    <a:pt x="57308" y="2369"/>
                  </a:cubicBezTo>
                  <a:lnTo>
                    <a:pt x="57308" y="434"/>
                  </a:lnTo>
                  <a:cubicBezTo>
                    <a:pt x="57308" y="201"/>
                    <a:pt x="57108" y="1"/>
                    <a:pt x="56875" y="1"/>
                  </a:cubicBezTo>
                  <a:close/>
                  <a:moveTo>
                    <a:pt x="59443" y="1"/>
                  </a:moveTo>
                  <a:cubicBezTo>
                    <a:pt x="59210" y="1"/>
                    <a:pt x="59009" y="201"/>
                    <a:pt x="59009" y="434"/>
                  </a:cubicBezTo>
                  <a:lnTo>
                    <a:pt x="59009" y="2369"/>
                  </a:lnTo>
                  <a:cubicBezTo>
                    <a:pt x="59009" y="2603"/>
                    <a:pt x="59210" y="2769"/>
                    <a:pt x="59443" y="2769"/>
                  </a:cubicBezTo>
                  <a:lnTo>
                    <a:pt x="63446" y="2769"/>
                  </a:lnTo>
                  <a:cubicBezTo>
                    <a:pt x="63646" y="2769"/>
                    <a:pt x="63846" y="2603"/>
                    <a:pt x="63846" y="2369"/>
                  </a:cubicBezTo>
                  <a:lnTo>
                    <a:pt x="63846" y="434"/>
                  </a:lnTo>
                  <a:cubicBezTo>
                    <a:pt x="63846" y="201"/>
                    <a:pt x="63646" y="1"/>
                    <a:pt x="63446" y="1"/>
                  </a:cubicBezTo>
                  <a:close/>
                  <a:moveTo>
                    <a:pt x="65981" y="1"/>
                  </a:moveTo>
                  <a:cubicBezTo>
                    <a:pt x="65748" y="1"/>
                    <a:pt x="65581" y="201"/>
                    <a:pt x="65581" y="434"/>
                  </a:cubicBezTo>
                  <a:lnTo>
                    <a:pt x="65581" y="2369"/>
                  </a:lnTo>
                  <a:cubicBezTo>
                    <a:pt x="65581" y="2603"/>
                    <a:pt x="65748" y="2769"/>
                    <a:pt x="65981" y="2769"/>
                  </a:cubicBezTo>
                  <a:lnTo>
                    <a:pt x="69984" y="2769"/>
                  </a:lnTo>
                  <a:cubicBezTo>
                    <a:pt x="70217" y="2769"/>
                    <a:pt x="70418" y="2603"/>
                    <a:pt x="70418" y="2369"/>
                  </a:cubicBezTo>
                  <a:lnTo>
                    <a:pt x="70418" y="434"/>
                  </a:lnTo>
                  <a:cubicBezTo>
                    <a:pt x="70418" y="201"/>
                    <a:pt x="70217" y="1"/>
                    <a:pt x="69984" y="1"/>
                  </a:cubicBezTo>
                  <a:close/>
                  <a:moveTo>
                    <a:pt x="72552" y="1"/>
                  </a:moveTo>
                  <a:cubicBezTo>
                    <a:pt x="72319" y="1"/>
                    <a:pt x="72119" y="201"/>
                    <a:pt x="72119" y="434"/>
                  </a:cubicBezTo>
                  <a:lnTo>
                    <a:pt x="72119" y="2369"/>
                  </a:lnTo>
                  <a:cubicBezTo>
                    <a:pt x="72119" y="2603"/>
                    <a:pt x="72319" y="2769"/>
                    <a:pt x="72552" y="2769"/>
                  </a:cubicBezTo>
                  <a:lnTo>
                    <a:pt x="76555" y="2769"/>
                  </a:lnTo>
                  <a:cubicBezTo>
                    <a:pt x="76789" y="2769"/>
                    <a:pt x="76956" y="2603"/>
                    <a:pt x="76956" y="2369"/>
                  </a:cubicBezTo>
                  <a:lnTo>
                    <a:pt x="76956" y="434"/>
                  </a:lnTo>
                  <a:cubicBezTo>
                    <a:pt x="76956" y="201"/>
                    <a:pt x="76789" y="1"/>
                    <a:pt x="76555" y="1"/>
                  </a:cubicBezTo>
                  <a:close/>
                  <a:moveTo>
                    <a:pt x="434" y="3570"/>
                  </a:moveTo>
                  <a:cubicBezTo>
                    <a:pt x="201" y="3570"/>
                    <a:pt x="1" y="3770"/>
                    <a:pt x="1" y="4004"/>
                  </a:cubicBezTo>
                  <a:lnTo>
                    <a:pt x="1" y="7673"/>
                  </a:lnTo>
                  <a:cubicBezTo>
                    <a:pt x="1" y="7906"/>
                    <a:pt x="201" y="8073"/>
                    <a:pt x="434" y="8073"/>
                  </a:cubicBezTo>
                  <a:lnTo>
                    <a:pt x="4437" y="8073"/>
                  </a:lnTo>
                  <a:cubicBezTo>
                    <a:pt x="4671" y="8073"/>
                    <a:pt x="4837" y="7906"/>
                    <a:pt x="4837" y="7673"/>
                  </a:cubicBezTo>
                  <a:lnTo>
                    <a:pt x="4837" y="4004"/>
                  </a:lnTo>
                  <a:cubicBezTo>
                    <a:pt x="4837" y="3770"/>
                    <a:pt x="4671" y="3570"/>
                    <a:pt x="4437" y="3570"/>
                  </a:cubicBezTo>
                  <a:close/>
                  <a:moveTo>
                    <a:pt x="6972" y="3570"/>
                  </a:moveTo>
                  <a:cubicBezTo>
                    <a:pt x="6739" y="3570"/>
                    <a:pt x="6572" y="3770"/>
                    <a:pt x="6572" y="4004"/>
                  </a:cubicBezTo>
                  <a:lnTo>
                    <a:pt x="6572" y="7673"/>
                  </a:lnTo>
                  <a:cubicBezTo>
                    <a:pt x="6572" y="7906"/>
                    <a:pt x="6739" y="8073"/>
                    <a:pt x="6972" y="8073"/>
                  </a:cubicBezTo>
                  <a:lnTo>
                    <a:pt x="10975" y="8073"/>
                  </a:lnTo>
                  <a:cubicBezTo>
                    <a:pt x="11209" y="8073"/>
                    <a:pt x="11409" y="7906"/>
                    <a:pt x="11409" y="7673"/>
                  </a:cubicBezTo>
                  <a:lnTo>
                    <a:pt x="11409" y="4004"/>
                  </a:lnTo>
                  <a:cubicBezTo>
                    <a:pt x="11409" y="3770"/>
                    <a:pt x="11209" y="3570"/>
                    <a:pt x="10975" y="3570"/>
                  </a:cubicBezTo>
                  <a:close/>
                  <a:moveTo>
                    <a:pt x="13544" y="3570"/>
                  </a:moveTo>
                  <a:cubicBezTo>
                    <a:pt x="13310" y="3570"/>
                    <a:pt x="13110" y="3770"/>
                    <a:pt x="13110" y="4004"/>
                  </a:cubicBezTo>
                  <a:lnTo>
                    <a:pt x="13110" y="7673"/>
                  </a:lnTo>
                  <a:cubicBezTo>
                    <a:pt x="13110" y="7906"/>
                    <a:pt x="13310" y="8073"/>
                    <a:pt x="13544" y="8073"/>
                  </a:cubicBezTo>
                  <a:lnTo>
                    <a:pt x="17547" y="8073"/>
                  </a:lnTo>
                  <a:cubicBezTo>
                    <a:pt x="17780" y="8073"/>
                    <a:pt x="17947" y="7906"/>
                    <a:pt x="17947" y="7673"/>
                  </a:cubicBezTo>
                  <a:lnTo>
                    <a:pt x="17947" y="4004"/>
                  </a:lnTo>
                  <a:cubicBezTo>
                    <a:pt x="17947" y="3770"/>
                    <a:pt x="17780" y="3570"/>
                    <a:pt x="17547" y="3570"/>
                  </a:cubicBezTo>
                  <a:close/>
                  <a:moveTo>
                    <a:pt x="20082" y="3570"/>
                  </a:moveTo>
                  <a:cubicBezTo>
                    <a:pt x="19882" y="3570"/>
                    <a:pt x="19681" y="3770"/>
                    <a:pt x="19681" y="4004"/>
                  </a:cubicBezTo>
                  <a:lnTo>
                    <a:pt x="19681" y="7673"/>
                  </a:lnTo>
                  <a:cubicBezTo>
                    <a:pt x="19681" y="7906"/>
                    <a:pt x="19882" y="8073"/>
                    <a:pt x="20082" y="8073"/>
                  </a:cubicBezTo>
                  <a:lnTo>
                    <a:pt x="24085" y="8073"/>
                  </a:lnTo>
                  <a:cubicBezTo>
                    <a:pt x="24318" y="8073"/>
                    <a:pt x="24518" y="7906"/>
                    <a:pt x="24518" y="7673"/>
                  </a:cubicBezTo>
                  <a:lnTo>
                    <a:pt x="24518" y="4004"/>
                  </a:lnTo>
                  <a:cubicBezTo>
                    <a:pt x="24518" y="3770"/>
                    <a:pt x="24318" y="3570"/>
                    <a:pt x="24085" y="3570"/>
                  </a:cubicBezTo>
                  <a:close/>
                  <a:moveTo>
                    <a:pt x="26653" y="3570"/>
                  </a:moveTo>
                  <a:cubicBezTo>
                    <a:pt x="26420" y="3570"/>
                    <a:pt x="26253" y="3770"/>
                    <a:pt x="26253" y="4004"/>
                  </a:cubicBezTo>
                  <a:lnTo>
                    <a:pt x="26253" y="7673"/>
                  </a:lnTo>
                  <a:cubicBezTo>
                    <a:pt x="26253" y="7906"/>
                    <a:pt x="26420" y="8073"/>
                    <a:pt x="26653" y="8073"/>
                  </a:cubicBezTo>
                  <a:lnTo>
                    <a:pt x="30656" y="8073"/>
                  </a:lnTo>
                  <a:cubicBezTo>
                    <a:pt x="30889" y="8073"/>
                    <a:pt x="31056" y="7906"/>
                    <a:pt x="31056" y="7673"/>
                  </a:cubicBezTo>
                  <a:lnTo>
                    <a:pt x="31056" y="4004"/>
                  </a:lnTo>
                  <a:cubicBezTo>
                    <a:pt x="31056" y="3770"/>
                    <a:pt x="30889" y="3570"/>
                    <a:pt x="30656" y="3570"/>
                  </a:cubicBezTo>
                  <a:close/>
                  <a:moveTo>
                    <a:pt x="33224" y="3570"/>
                  </a:moveTo>
                  <a:cubicBezTo>
                    <a:pt x="32991" y="3570"/>
                    <a:pt x="32791" y="3770"/>
                    <a:pt x="32791" y="4004"/>
                  </a:cubicBezTo>
                  <a:lnTo>
                    <a:pt x="32791" y="7673"/>
                  </a:lnTo>
                  <a:cubicBezTo>
                    <a:pt x="32791" y="7906"/>
                    <a:pt x="32991" y="8073"/>
                    <a:pt x="33224" y="8073"/>
                  </a:cubicBezTo>
                  <a:lnTo>
                    <a:pt x="37194" y="8073"/>
                  </a:lnTo>
                  <a:cubicBezTo>
                    <a:pt x="37427" y="8073"/>
                    <a:pt x="37628" y="7906"/>
                    <a:pt x="37628" y="7673"/>
                  </a:cubicBezTo>
                  <a:lnTo>
                    <a:pt x="37628" y="4004"/>
                  </a:lnTo>
                  <a:cubicBezTo>
                    <a:pt x="37628" y="3770"/>
                    <a:pt x="37427" y="3570"/>
                    <a:pt x="37194" y="3570"/>
                  </a:cubicBezTo>
                  <a:close/>
                  <a:moveTo>
                    <a:pt x="39762" y="3570"/>
                  </a:moveTo>
                  <a:cubicBezTo>
                    <a:pt x="39529" y="3570"/>
                    <a:pt x="39329" y="3770"/>
                    <a:pt x="39329" y="4004"/>
                  </a:cubicBezTo>
                  <a:lnTo>
                    <a:pt x="39329" y="7673"/>
                  </a:lnTo>
                  <a:cubicBezTo>
                    <a:pt x="39362" y="7906"/>
                    <a:pt x="39529" y="8073"/>
                    <a:pt x="39762" y="8073"/>
                  </a:cubicBezTo>
                  <a:lnTo>
                    <a:pt x="43765" y="8073"/>
                  </a:lnTo>
                  <a:cubicBezTo>
                    <a:pt x="43999" y="8073"/>
                    <a:pt x="44166" y="7906"/>
                    <a:pt x="44166" y="7673"/>
                  </a:cubicBezTo>
                  <a:lnTo>
                    <a:pt x="44166" y="4004"/>
                  </a:lnTo>
                  <a:cubicBezTo>
                    <a:pt x="44166" y="3770"/>
                    <a:pt x="43999" y="3570"/>
                    <a:pt x="43765" y="3570"/>
                  </a:cubicBezTo>
                  <a:close/>
                  <a:moveTo>
                    <a:pt x="46334" y="3570"/>
                  </a:moveTo>
                  <a:cubicBezTo>
                    <a:pt x="46100" y="3570"/>
                    <a:pt x="45900" y="3770"/>
                    <a:pt x="45900" y="4004"/>
                  </a:cubicBezTo>
                  <a:lnTo>
                    <a:pt x="45900" y="7673"/>
                  </a:lnTo>
                  <a:cubicBezTo>
                    <a:pt x="45900" y="7906"/>
                    <a:pt x="46100" y="8073"/>
                    <a:pt x="46334" y="8073"/>
                  </a:cubicBezTo>
                  <a:lnTo>
                    <a:pt x="50337" y="8073"/>
                  </a:lnTo>
                  <a:cubicBezTo>
                    <a:pt x="50537" y="8073"/>
                    <a:pt x="50737" y="7906"/>
                    <a:pt x="50737" y="7673"/>
                  </a:cubicBezTo>
                  <a:lnTo>
                    <a:pt x="50737" y="4004"/>
                  </a:lnTo>
                  <a:cubicBezTo>
                    <a:pt x="50737" y="3770"/>
                    <a:pt x="50537" y="3570"/>
                    <a:pt x="50337" y="3570"/>
                  </a:cubicBezTo>
                  <a:close/>
                  <a:moveTo>
                    <a:pt x="52872" y="3570"/>
                  </a:moveTo>
                  <a:cubicBezTo>
                    <a:pt x="52638" y="3570"/>
                    <a:pt x="52471" y="3770"/>
                    <a:pt x="52471" y="4004"/>
                  </a:cubicBezTo>
                  <a:lnTo>
                    <a:pt x="52471" y="7673"/>
                  </a:lnTo>
                  <a:cubicBezTo>
                    <a:pt x="52471" y="7906"/>
                    <a:pt x="52638" y="8073"/>
                    <a:pt x="52872" y="8073"/>
                  </a:cubicBezTo>
                  <a:lnTo>
                    <a:pt x="56875" y="8073"/>
                  </a:lnTo>
                  <a:cubicBezTo>
                    <a:pt x="57108" y="8073"/>
                    <a:pt x="57308" y="7906"/>
                    <a:pt x="57308" y="7673"/>
                  </a:cubicBezTo>
                  <a:lnTo>
                    <a:pt x="57308" y="4004"/>
                  </a:lnTo>
                  <a:cubicBezTo>
                    <a:pt x="57308" y="3770"/>
                    <a:pt x="57108" y="3570"/>
                    <a:pt x="56875" y="3570"/>
                  </a:cubicBezTo>
                  <a:close/>
                  <a:moveTo>
                    <a:pt x="59443" y="3570"/>
                  </a:moveTo>
                  <a:cubicBezTo>
                    <a:pt x="59210" y="3570"/>
                    <a:pt x="59009" y="3770"/>
                    <a:pt x="59009" y="4004"/>
                  </a:cubicBezTo>
                  <a:lnTo>
                    <a:pt x="59009" y="7673"/>
                  </a:lnTo>
                  <a:cubicBezTo>
                    <a:pt x="59009" y="7906"/>
                    <a:pt x="59210" y="8073"/>
                    <a:pt x="59443" y="8073"/>
                  </a:cubicBezTo>
                  <a:lnTo>
                    <a:pt x="63446" y="8073"/>
                  </a:lnTo>
                  <a:cubicBezTo>
                    <a:pt x="63646" y="8073"/>
                    <a:pt x="63846" y="7906"/>
                    <a:pt x="63846" y="7673"/>
                  </a:cubicBezTo>
                  <a:lnTo>
                    <a:pt x="63846" y="4004"/>
                  </a:lnTo>
                  <a:cubicBezTo>
                    <a:pt x="63846" y="3770"/>
                    <a:pt x="63646" y="3570"/>
                    <a:pt x="63446" y="3570"/>
                  </a:cubicBezTo>
                  <a:close/>
                  <a:moveTo>
                    <a:pt x="65981" y="3570"/>
                  </a:moveTo>
                  <a:cubicBezTo>
                    <a:pt x="65748" y="3570"/>
                    <a:pt x="65581" y="3770"/>
                    <a:pt x="65581" y="4004"/>
                  </a:cubicBezTo>
                  <a:lnTo>
                    <a:pt x="65581" y="7673"/>
                  </a:lnTo>
                  <a:cubicBezTo>
                    <a:pt x="65581" y="7906"/>
                    <a:pt x="65748" y="8073"/>
                    <a:pt x="65981" y="8073"/>
                  </a:cubicBezTo>
                  <a:lnTo>
                    <a:pt x="76555" y="8073"/>
                  </a:lnTo>
                  <a:cubicBezTo>
                    <a:pt x="76789" y="8073"/>
                    <a:pt x="76956" y="7906"/>
                    <a:pt x="76956" y="7673"/>
                  </a:cubicBezTo>
                  <a:lnTo>
                    <a:pt x="76956" y="4004"/>
                  </a:lnTo>
                  <a:cubicBezTo>
                    <a:pt x="76956" y="3770"/>
                    <a:pt x="76789" y="3570"/>
                    <a:pt x="76555" y="3570"/>
                  </a:cubicBezTo>
                  <a:close/>
                  <a:moveTo>
                    <a:pt x="434" y="9041"/>
                  </a:moveTo>
                  <a:cubicBezTo>
                    <a:pt x="201" y="9041"/>
                    <a:pt x="1" y="9207"/>
                    <a:pt x="1" y="9441"/>
                  </a:cubicBezTo>
                  <a:lnTo>
                    <a:pt x="1" y="13110"/>
                  </a:lnTo>
                  <a:cubicBezTo>
                    <a:pt x="1" y="13344"/>
                    <a:pt x="201" y="13544"/>
                    <a:pt x="434" y="13544"/>
                  </a:cubicBezTo>
                  <a:lnTo>
                    <a:pt x="10975" y="13544"/>
                  </a:lnTo>
                  <a:cubicBezTo>
                    <a:pt x="11209" y="13544"/>
                    <a:pt x="11409" y="13344"/>
                    <a:pt x="11409" y="13110"/>
                  </a:cubicBezTo>
                  <a:lnTo>
                    <a:pt x="11409" y="9441"/>
                  </a:lnTo>
                  <a:cubicBezTo>
                    <a:pt x="11409" y="9207"/>
                    <a:pt x="11209" y="9041"/>
                    <a:pt x="10975" y="9041"/>
                  </a:cubicBezTo>
                  <a:close/>
                  <a:moveTo>
                    <a:pt x="13544" y="9041"/>
                  </a:moveTo>
                  <a:cubicBezTo>
                    <a:pt x="13310" y="9041"/>
                    <a:pt x="13110" y="9207"/>
                    <a:pt x="13110" y="9441"/>
                  </a:cubicBezTo>
                  <a:lnTo>
                    <a:pt x="13110" y="13110"/>
                  </a:lnTo>
                  <a:cubicBezTo>
                    <a:pt x="13110" y="13344"/>
                    <a:pt x="13310" y="13544"/>
                    <a:pt x="13544" y="13544"/>
                  </a:cubicBezTo>
                  <a:lnTo>
                    <a:pt x="17547" y="13544"/>
                  </a:lnTo>
                  <a:cubicBezTo>
                    <a:pt x="17780" y="13544"/>
                    <a:pt x="17947" y="13344"/>
                    <a:pt x="17947" y="13110"/>
                  </a:cubicBezTo>
                  <a:lnTo>
                    <a:pt x="17947" y="9441"/>
                  </a:lnTo>
                  <a:cubicBezTo>
                    <a:pt x="17947" y="9207"/>
                    <a:pt x="17780" y="9041"/>
                    <a:pt x="17547" y="9041"/>
                  </a:cubicBezTo>
                  <a:close/>
                  <a:moveTo>
                    <a:pt x="20082" y="9041"/>
                  </a:moveTo>
                  <a:cubicBezTo>
                    <a:pt x="19882" y="9041"/>
                    <a:pt x="19681" y="9207"/>
                    <a:pt x="19681" y="9441"/>
                  </a:cubicBezTo>
                  <a:lnTo>
                    <a:pt x="19681" y="13110"/>
                  </a:lnTo>
                  <a:cubicBezTo>
                    <a:pt x="19681" y="13344"/>
                    <a:pt x="19882" y="13544"/>
                    <a:pt x="20082" y="13544"/>
                  </a:cubicBezTo>
                  <a:lnTo>
                    <a:pt x="24085" y="13544"/>
                  </a:lnTo>
                  <a:cubicBezTo>
                    <a:pt x="24318" y="13544"/>
                    <a:pt x="24518" y="13344"/>
                    <a:pt x="24518" y="13110"/>
                  </a:cubicBezTo>
                  <a:lnTo>
                    <a:pt x="24518" y="9441"/>
                  </a:lnTo>
                  <a:cubicBezTo>
                    <a:pt x="24518" y="9207"/>
                    <a:pt x="24318" y="9041"/>
                    <a:pt x="24085" y="9041"/>
                  </a:cubicBezTo>
                  <a:close/>
                  <a:moveTo>
                    <a:pt x="26653" y="9041"/>
                  </a:moveTo>
                  <a:cubicBezTo>
                    <a:pt x="26420" y="9041"/>
                    <a:pt x="26253" y="9207"/>
                    <a:pt x="26253" y="9441"/>
                  </a:cubicBezTo>
                  <a:lnTo>
                    <a:pt x="26253" y="13110"/>
                  </a:lnTo>
                  <a:cubicBezTo>
                    <a:pt x="26253" y="13344"/>
                    <a:pt x="26420" y="13544"/>
                    <a:pt x="26653" y="13544"/>
                  </a:cubicBezTo>
                  <a:lnTo>
                    <a:pt x="30656" y="13544"/>
                  </a:lnTo>
                  <a:cubicBezTo>
                    <a:pt x="30889" y="13544"/>
                    <a:pt x="31056" y="13344"/>
                    <a:pt x="31056" y="13110"/>
                  </a:cubicBezTo>
                  <a:lnTo>
                    <a:pt x="31056" y="9441"/>
                  </a:lnTo>
                  <a:cubicBezTo>
                    <a:pt x="31056" y="9207"/>
                    <a:pt x="30889" y="9041"/>
                    <a:pt x="30656" y="9041"/>
                  </a:cubicBezTo>
                  <a:close/>
                  <a:moveTo>
                    <a:pt x="33224" y="9041"/>
                  </a:moveTo>
                  <a:cubicBezTo>
                    <a:pt x="32991" y="9041"/>
                    <a:pt x="32791" y="9207"/>
                    <a:pt x="32791" y="9441"/>
                  </a:cubicBezTo>
                  <a:lnTo>
                    <a:pt x="32791" y="13110"/>
                  </a:lnTo>
                  <a:cubicBezTo>
                    <a:pt x="32791" y="13344"/>
                    <a:pt x="32991" y="13544"/>
                    <a:pt x="33224" y="13544"/>
                  </a:cubicBezTo>
                  <a:lnTo>
                    <a:pt x="37194" y="13544"/>
                  </a:lnTo>
                  <a:cubicBezTo>
                    <a:pt x="37427" y="13544"/>
                    <a:pt x="37628" y="13344"/>
                    <a:pt x="37628" y="13110"/>
                  </a:cubicBezTo>
                  <a:lnTo>
                    <a:pt x="37628" y="9441"/>
                  </a:lnTo>
                  <a:cubicBezTo>
                    <a:pt x="37628" y="9207"/>
                    <a:pt x="37427" y="9041"/>
                    <a:pt x="37194" y="9041"/>
                  </a:cubicBezTo>
                  <a:close/>
                  <a:moveTo>
                    <a:pt x="39762" y="9041"/>
                  </a:moveTo>
                  <a:cubicBezTo>
                    <a:pt x="39529" y="9041"/>
                    <a:pt x="39329" y="9207"/>
                    <a:pt x="39329" y="9441"/>
                  </a:cubicBezTo>
                  <a:lnTo>
                    <a:pt x="39329" y="13110"/>
                  </a:lnTo>
                  <a:cubicBezTo>
                    <a:pt x="39362" y="13344"/>
                    <a:pt x="39529" y="13544"/>
                    <a:pt x="39762" y="13544"/>
                  </a:cubicBezTo>
                  <a:lnTo>
                    <a:pt x="43765" y="13544"/>
                  </a:lnTo>
                  <a:cubicBezTo>
                    <a:pt x="43999" y="13544"/>
                    <a:pt x="44166" y="13344"/>
                    <a:pt x="44166" y="13110"/>
                  </a:cubicBezTo>
                  <a:lnTo>
                    <a:pt x="44166" y="9441"/>
                  </a:lnTo>
                  <a:cubicBezTo>
                    <a:pt x="44166" y="9207"/>
                    <a:pt x="43999" y="9041"/>
                    <a:pt x="43765" y="9041"/>
                  </a:cubicBezTo>
                  <a:close/>
                  <a:moveTo>
                    <a:pt x="46334" y="9041"/>
                  </a:moveTo>
                  <a:cubicBezTo>
                    <a:pt x="46100" y="9041"/>
                    <a:pt x="45900" y="9207"/>
                    <a:pt x="45900" y="9441"/>
                  </a:cubicBezTo>
                  <a:lnTo>
                    <a:pt x="45900" y="13110"/>
                  </a:lnTo>
                  <a:cubicBezTo>
                    <a:pt x="45900" y="13344"/>
                    <a:pt x="46100" y="13544"/>
                    <a:pt x="46334" y="13544"/>
                  </a:cubicBezTo>
                  <a:lnTo>
                    <a:pt x="50337" y="13544"/>
                  </a:lnTo>
                  <a:cubicBezTo>
                    <a:pt x="50537" y="13544"/>
                    <a:pt x="50737" y="13344"/>
                    <a:pt x="50737" y="13110"/>
                  </a:cubicBezTo>
                  <a:lnTo>
                    <a:pt x="50737" y="9441"/>
                  </a:lnTo>
                  <a:cubicBezTo>
                    <a:pt x="50737" y="9207"/>
                    <a:pt x="50537" y="9041"/>
                    <a:pt x="50337" y="9041"/>
                  </a:cubicBezTo>
                  <a:close/>
                  <a:moveTo>
                    <a:pt x="52872" y="9041"/>
                  </a:moveTo>
                  <a:cubicBezTo>
                    <a:pt x="52638" y="9041"/>
                    <a:pt x="52471" y="9207"/>
                    <a:pt x="52471" y="9441"/>
                  </a:cubicBezTo>
                  <a:lnTo>
                    <a:pt x="52471" y="13110"/>
                  </a:lnTo>
                  <a:cubicBezTo>
                    <a:pt x="52471" y="13344"/>
                    <a:pt x="52638" y="13544"/>
                    <a:pt x="52872" y="13544"/>
                  </a:cubicBezTo>
                  <a:lnTo>
                    <a:pt x="56875" y="13544"/>
                  </a:lnTo>
                  <a:cubicBezTo>
                    <a:pt x="57108" y="13544"/>
                    <a:pt x="57308" y="13344"/>
                    <a:pt x="57308" y="13110"/>
                  </a:cubicBezTo>
                  <a:lnTo>
                    <a:pt x="57308" y="9441"/>
                  </a:lnTo>
                  <a:cubicBezTo>
                    <a:pt x="57308" y="9207"/>
                    <a:pt x="57108" y="9041"/>
                    <a:pt x="56875" y="9041"/>
                  </a:cubicBezTo>
                  <a:close/>
                  <a:moveTo>
                    <a:pt x="59443" y="9041"/>
                  </a:moveTo>
                  <a:cubicBezTo>
                    <a:pt x="59210" y="9041"/>
                    <a:pt x="59009" y="9207"/>
                    <a:pt x="59009" y="9441"/>
                  </a:cubicBezTo>
                  <a:lnTo>
                    <a:pt x="59009" y="13110"/>
                  </a:lnTo>
                  <a:cubicBezTo>
                    <a:pt x="59009" y="13344"/>
                    <a:pt x="59210" y="13544"/>
                    <a:pt x="59443" y="13544"/>
                  </a:cubicBezTo>
                  <a:lnTo>
                    <a:pt x="63446" y="13544"/>
                  </a:lnTo>
                  <a:cubicBezTo>
                    <a:pt x="63646" y="13544"/>
                    <a:pt x="63846" y="13344"/>
                    <a:pt x="63846" y="13110"/>
                  </a:cubicBezTo>
                  <a:lnTo>
                    <a:pt x="63846" y="9441"/>
                  </a:lnTo>
                  <a:cubicBezTo>
                    <a:pt x="63846" y="9207"/>
                    <a:pt x="63646" y="9041"/>
                    <a:pt x="63446" y="9041"/>
                  </a:cubicBezTo>
                  <a:close/>
                  <a:moveTo>
                    <a:pt x="434" y="14978"/>
                  </a:moveTo>
                  <a:cubicBezTo>
                    <a:pt x="201" y="14978"/>
                    <a:pt x="1" y="15145"/>
                    <a:pt x="1" y="15378"/>
                  </a:cubicBezTo>
                  <a:lnTo>
                    <a:pt x="1" y="19048"/>
                  </a:lnTo>
                  <a:cubicBezTo>
                    <a:pt x="1" y="19281"/>
                    <a:pt x="201" y="19481"/>
                    <a:pt x="434" y="19481"/>
                  </a:cubicBezTo>
                  <a:lnTo>
                    <a:pt x="4437" y="19481"/>
                  </a:lnTo>
                  <a:cubicBezTo>
                    <a:pt x="4671" y="19481"/>
                    <a:pt x="4837" y="19281"/>
                    <a:pt x="4837" y="19048"/>
                  </a:cubicBezTo>
                  <a:lnTo>
                    <a:pt x="4837" y="15378"/>
                  </a:lnTo>
                  <a:cubicBezTo>
                    <a:pt x="4837" y="15145"/>
                    <a:pt x="4671" y="14978"/>
                    <a:pt x="4437" y="14978"/>
                  </a:cubicBezTo>
                  <a:close/>
                  <a:moveTo>
                    <a:pt x="6972" y="14978"/>
                  </a:moveTo>
                  <a:cubicBezTo>
                    <a:pt x="6739" y="14978"/>
                    <a:pt x="6572" y="15145"/>
                    <a:pt x="6572" y="15378"/>
                  </a:cubicBezTo>
                  <a:lnTo>
                    <a:pt x="6572" y="19048"/>
                  </a:lnTo>
                  <a:cubicBezTo>
                    <a:pt x="6572" y="19281"/>
                    <a:pt x="6739" y="19481"/>
                    <a:pt x="6972" y="19481"/>
                  </a:cubicBezTo>
                  <a:lnTo>
                    <a:pt x="10975" y="19481"/>
                  </a:lnTo>
                  <a:cubicBezTo>
                    <a:pt x="11209" y="19481"/>
                    <a:pt x="11409" y="19281"/>
                    <a:pt x="11409" y="19048"/>
                  </a:cubicBezTo>
                  <a:lnTo>
                    <a:pt x="11409" y="15378"/>
                  </a:lnTo>
                  <a:cubicBezTo>
                    <a:pt x="11409" y="15145"/>
                    <a:pt x="11209" y="14978"/>
                    <a:pt x="10975" y="14978"/>
                  </a:cubicBezTo>
                  <a:close/>
                  <a:moveTo>
                    <a:pt x="13544" y="14978"/>
                  </a:moveTo>
                  <a:cubicBezTo>
                    <a:pt x="13310" y="14978"/>
                    <a:pt x="13110" y="15145"/>
                    <a:pt x="13110" y="15378"/>
                  </a:cubicBezTo>
                  <a:lnTo>
                    <a:pt x="13110" y="19048"/>
                  </a:lnTo>
                  <a:cubicBezTo>
                    <a:pt x="13110" y="19281"/>
                    <a:pt x="13310" y="19481"/>
                    <a:pt x="13544" y="19481"/>
                  </a:cubicBezTo>
                  <a:lnTo>
                    <a:pt x="17547" y="19481"/>
                  </a:lnTo>
                  <a:cubicBezTo>
                    <a:pt x="17780" y="19481"/>
                    <a:pt x="17947" y="19281"/>
                    <a:pt x="17947" y="19048"/>
                  </a:cubicBezTo>
                  <a:lnTo>
                    <a:pt x="17947" y="15378"/>
                  </a:lnTo>
                  <a:cubicBezTo>
                    <a:pt x="17947" y="15145"/>
                    <a:pt x="17780" y="14978"/>
                    <a:pt x="17547" y="14978"/>
                  </a:cubicBezTo>
                  <a:close/>
                  <a:moveTo>
                    <a:pt x="20082" y="14978"/>
                  </a:moveTo>
                  <a:cubicBezTo>
                    <a:pt x="19882" y="14978"/>
                    <a:pt x="19681" y="15145"/>
                    <a:pt x="19681" y="15378"/>
                  </a:cubicBezTo>
                  <a:lnTo>
                    <a:pt x="19681" y="19048"/>
                  </a:lnTo>
                  <a:cubicBezTo>
                    <a:pt x="19681" y="19281"/>
                    <a:pt x="19882" y="19481"/>
                    <a:pt x="20082" y="19481"/>
                  </a:cubicBezTo>
                  <a:lnTo>
                    <a:pt x="24085" y="19481"/>
                  </a:lnTo>
                  <a:cubicBezTo>
                    <a:pt x="24318" y="19481"/>
                    <a:pt x="24518" y="19281"/>
                    <a:pt x="24518" y="19048"/>
                  </a:cubicBezTo>
                  <a:lnTo>
                    <a:pt x="24518" y="15378"/>
                  </a:lnTo>
                  <a:cubicBezTo>
                    <a:pt x="24518" y="15145"/>
                    <a:pt x="24318" y="14978"/>
                    <a:pt x="24085" y="14978"/>
                  </a:cubicBezTo>
                  <a:close/>
                  <a:moveTo>
                    <a:pt x="26653" y="14978"/>
                  </a:moveTo>
                  <a:cubicBezTo>
                    <a:pt x="26420" y="14978"/>
                    <a:pt x="26253" y="15145"/>
                    <a:pt x="26253" y="15378"/>
                  </a:cubicBezTo>
                  <a:lnTo>
                    <a:pt x="26253" y="19048"/>
                  </a:lnTo>
                  <a:cubicBezTo>
                    <a:pt x="26253" y="19281"/>
                    <a:pt x="26420" y="19481"/>
                    <a:pt x="26653" y="19481"/>
                  </a:cubicBezTo>
                  <a:lnTo>
                    <a:pt x="30656" y="19481"/>
                  </a:lnTo>
                  <a:cubicBezTo>
                    <a:pt x="30889" y="19481"/>
                    <a:pt x="31056" y="19281"/>
                    <a:pt x="31056" y="19048"/>
                  </a:cubicBezTo>
                  <a:lnTo>
                    <a:pt x="31056" y="15378"/>
                  </a:lnTo>
                  <a:cubicBezTo>
                    <a:pt x="31056" y="15145"/>
                    <a:pt x="30889" y="14978"/>
                    <a:pt x="30656" y="14978"/>
                  </a:cubicBezTo>
                  <a:close/>
                  <a:moveTo>
                    <a:pt x="33224" y="14978"/>
                  </a:moveTo>
                  <a:cubicBezTo>
                    <a:pt x="32991" y="14978"/>
                    <a:pt x="32791" y="15145"/>
                    <a:pt x="32791" y="15378"/>
                  </a:cubicBezTo>
                  <a:lnTo>
                    <a:pt x="32791" y="19048"/>
                  </a:lnTo>
                  <a:cubicBezTo>
                    <a:pt x="32791" y="19281"/>
                    <a:pt x="32991" y="19481"/>
                    <a:pt x="33224" y="19481"/>
                  </a:cubicBezTo>
                  <a:lnTo>
                    <a:pt x="37194" y="19481"/>
                  </a:lnTo>
                  <a:cubicBezTo>
                    <a:pt x="37427" y="19481"/>
                    <a:pt x="37628" y="19281"/>
                    <a:pt x="37628" y="19048"/>
                  </a:cubicBezTo>
                  <a:lnTo>
                    <a:pt x="37628" y="15378"/>
                  </a:lnTo>
                  <a:cubicBezTo>
                    <a:pt x="37628" y="15145"/>
                    <a:pt x="37427" y="14978"/>
                    <a:pt x="37194" y="14978"/>
                  </a:cubicBezTo>
                  <a:close/>
                  <a:moveTo>
                    <a:pt x="39762" y="14978"/>
                  </a:moveTo>
                  <a:cubicBezTo>
                    <a:pt x="39529" y="14978"/>
                    <a:pt x="39329" y="15145"/>
                    <a:pt x="39329" y="15378"/>
                  </a:cubicBezTo>
                  <a:lnTo>
                    <a:pt x="39329" y="19048"/>
                  </a:lnTo>
                  <a:cubicBezTo>
                    <a:pt x="39362" y="19281"/>
                    <a:pt x="39529" y="19481"/>
                    <a:pt x="39762" y="19481"/>
                  </a:cubicBezTo>
                  <a:lnTo>
                    <a:pt x="43765" y="19481"/>
                  </a:lnTo>
                  <a:cubicBezTo>
                    <a:pt x="43999" y="19481"/>
                    <a:pt x="44166" y="19281"/>
                    <a:pt x="44166" y="19048"/>
                  </a:cubicBezTo>
                  <a:lnTo>
                    <a:pt x="44166" y="15378"/>
                  </a:lnTo>
                  <a:cubicBezTo>
                    <a:pt x="44166" y="15145"/>
                    <a:pt x="43999" y="14978"/>
                    <a:pt x="43765" y="14978"/>
                  </a:cubicBezTo>
                  <a:close/>
                  <a:moveTo>
                    <a:pt x="46334" y="14978"/>
                  </a:moveTo>
                  <a:cubicBezTo>
                    <a:pt x="46100" y="14978"/>
                    <a:pt x="45900" y="15145"/>
                    <a:pt x="45900" y="15378"/>
                  </a:cubicBezTo>
                  <a:lnTo>
                    <a:pt x="45900" y="19048"/>
                  </a:lnTo>
                  <a:cubicBezTo>
                    <a:pt x="45900" y="19281"/>
                    <a:pt x="46100" y="19481"/>
                    <a:pt x="46334" y="19481"/>
                  </a:cubicBezTo>
                  <a:lnTo>
                    <a:pt x="50337" y="19481"/>
                  </a:lnTo>
                  <a:cubicBezTo>
                    <a:pt x="50537" y="19481"/>
                    <a:pt x="50737" y="19281"/>
                    <a:pt x="50737" y="19048"/>
                  </a:cubicBezTo>
                  <a:lnTo>
                    <a:pt x="50737" y="15378"/>
                  </a:lnTo>
                  <a:cubicBezTo>
                    <a:pt x="50737" y="15145"/>
                    <a:pt x="50537" y="14978"/>
                    <a:pt x="50337" y="14978"/>
                  </a:cubicBezTo>
                  <a:close/>
                  <a:moveTo>
                    <a:pt x="52872" y="14978"/>
                  </a:moveTo>
                  <a:cubicBezTo>
                    <a:pt x="52638" y="14978"/>
                    <a:pt x="52471" y="15145"/>
                    <a:pt x="52471" y="15378"/>
                  </a:cubicBezTo>
                  <a:lnTo>
                    <a:pt x="52471" y="19048"/>
                  </a:lnTo>
                  <a:cubicBezTo>
                    <a:pt x="52471" y="19281"/>
                    <a:pt x="52638" y="19481"/>
                    <a:pt x="52872" y="19481"/>
                  </a:cubicBezTo>
                  <a:lnTo>
                    <a:pt x="56875" y="19481"/>
                  </a:lnTo>
                  <a:cubicBezTo>
                    <a:pt x="57108" y="19481"/>
                    <a:pt x="57308" y="19281"/>
                    <a:pt x="57308" y="19048"/>
                  </a:cubicBezTo>
                  <a:lnTo>
                    <a:pt x="57308" y="15378"/>
                  </a:lnTo>
                  <a:cubicBezTo>
                    <a:pt x="57308" y="15145"/>
                    <a:pt x="57108" y="14978"/>
                    <a:pt x="56875" y="14978"/>
                  </a:cubicBezTo>
                  <a:close/>
                  <a:moveTo>
                    <a:pt x="59443" y="14978"/>
                  </a:moveTo>
                  <a:cubicBezTo>
                    <a:pt x="59210" y="14978"/>
                    <a:pt x="59009" y="15145"/>
                    <a:pt x="59009" y="15378"/>
                  </a:cubicBezTo>
                  <a:lnTo>
                    <a:pt x="59009" y="19048"/>
                  </a:lnTo>
                  <a:cubicBezTo>
                    <a:pt x="59009" y="19281"/>
                    <a:pt x="59210" y="19481"/>
                    <a:pt x="59443" y="19481"/>
                  </a:cubicBezTo>
                  <a:lnTo>
                    <a:pt x="63446" y="19481"/>
                  </a:lnTo>
                  <a:cubicBezTo>
                    <a:pt x="63646" y="19481"/>
                    <a:pt x="63846" y="19281"/>
                    <a:pt x="63846" y="19048"/>
                  </a:cubicBezTo>
                  <a:lnTo>
                    <a:pt x="63846" y="15378"/>
                  </a:lnTo>
                  <a:cubicBezTo>
                    <a:pt x="63846" y="15145"/>
                    <a:pt x="63646" y="14978"/>
                    <a:pt x="63446" y="14978"/>
                  </a:cubicBezTo>
                  <a:close/>
                  <a:moveTo>
                    <a:pt x="65981" y="14978"/>
                  </a:moveTo>
                  <a:cubicBezTo>
                    <a:pt x="65748" y="14978"/>
                    <a:pt x="65581" y="15145"/>
                    <a:pt x="65581" y="15378"/>
                  </a:cubicBezTo>
                  <a:lnTo>
                    <a:pt x="65581" y="19048"/>
                  </a:lnTo>
                  <a:cubicBezTo>
                    <a:pt x="65581" y="19281"/>
                    <a:pt x="65748" y="19481"/>
                    <a:pt x="65981" y="19481"/>
                  </a:cubicBezTo>
                  <a:lnTo>
                    <a:pt x="69984" y="19481"/>
                  </a:lnTo>
                  <a:cubicBezTo>
                    <a:pt x="70217" y="19481"/>
                    <a:pt x="70418" y="19281"/>
                    <a:pt x="70418" y="19048"/>
                  </a:cubicBezTo>
                  <a:lnTo>
                    <a:pt x="70418" y="15378"/>
                  </a:lnTo>
                  <a:cubicBezTo>
                    <a:pt x="70418" y="15145"/>
                    <a:pt x="70217" y="14978"/>
                    <a:pt x="69984" y="14978"/>
                  </a:cubicBezTo>
                  <a:close/>
                  <a:moveTo>
                    <a:pt x="65981" y="9041"/>
                  </a:moveTo>
                  <a:cubicBezTo>
                    <a:pt x="65748" y="9041"/>
                    <a:pt x="65581" y="9207"/>
                    <a:pt x="65581" y="9441"/>
                  </a:cubicBezTo>
                  <a:lnTo>
                    <a:pt x="65581" y="13110"/>
                  </a:lnTo>
                  <a:cubicBezTo>
                    <a:pt x="65581" y="13344"/>
                    <a:pt x="65748" y="13544"/>
                    <a:pt x="65981" y="13544"/>
                  </a:cubicBezTo>
                  <a:lnTo>
                    <a:pt x="71719" y="13544"/>
                  </a:lnTo>
                  <a:cubicBezTo>
                    <a:pt x="71952" y="13544"/>
                    <a:pt x="72119" y="13744"/>
                    <a:pt x="72119" y="13944"/>
                  </a:cubicBezTo>
                  <a:lnTo>
                    <a:pt x="72119" y="19048"/>
                  </a:lnTo>
                  <a:cubicBezTo>
                    <a:pt x="72119" y="19281"/>
                    <a:pt x="72319" y="19481"/>
                    <a:pt x="72552" y="19481"/>
                  </a:cubicBezTo>
                  <a:lnTo>
                    <a:pt x="76555" y="19481"/>
                  </a:lnTo>
                  <a:cubicBezTo>
                    <a:pt x="76789" y="19481"/>
                    <a:pt x="76956" y="19281"/>
                    <a:pt x="76956" y="19048"/>
                  </a:cubicBezTo>
                  <a:lnTo>
                    <a:pt x="76956" y="9441"/>
                  </a:lnTo>
                  <a:cubicBezTo>
                    <a:pt x="76956" y="9207"/>
                    <a:pt x="76789" y="9041"/>
                    <a:pt x="76555" y="9041"/>
                  </a:cubicBezTo>
                  <a:close/>
                  <a:moveTo>
                    <a:pt x="434" y="20916"/>
                  </a:moveTo>
                  <a:cubicBezTo>
                    <a:pt x="201" y="20916"/>
                    <a:pt x="1" y="21083"/>
                    <a:pt x="1" y="21316"/>
                  </a:cubicBezTo>
                  <a:lnTo>
                    <a:pt x="1" y="24985"/>
                  </a:lnTo>
                  <a:cubicBezTo>
                    <a:pt x="1" y="25219"/>
                    <a:pt x="201" y="25419"/>
                    <a:pt x="434" y="25419"/>
                  </a:cubicBezTo>
                  <a:lnTo>
                    <a:pt x="4437" y="25419"/>
                  </a:lnTo>
                  <a:cubicBezTo>
                    <a:pt x="4671" y="25419"/>
                    <a:pt x="4837" y="25219"/>
                    <a:pt x="4837" y="24985"/>
                  </a:cubicBezTo>
                  <a:lnTo>
                    <a:pt x="4837" y="21316"/>
                  </a:lnTo>
                  <a:cubicBezTo>
                    <a:pt x="4837" y="21083"/>
                    <a:pt x="4671" y="20916"/>
                    <a:pt x="4437" y="20916"/>
                  </a:cubicBezTo>
                  <a:close/>
                  <a:moveTo>
                    <a:pt x="6972" y="20916"/>
                  </a:moveTo>
                  <a:cubicBezTo>
                    <a:pt x="6739" y="20916"/>
                    <a:pt x="6572" y="21083"/>
                    <a:pt x="6572" y="21316"/>
                  </a:cubicBezTo>
                  <a:lnTo>
                    <a:pt x="6572" y="24985"/>
                  </a:lnTo>
                  <a:cubicBezTo>
                    <a:pt x="6572" y="25219"/>
                    <a:pt x="6739" y="25419"/>
                    <a:pt x="6972" y="25419"/>
                  </a:cubicBezTo>
                  <a:lnTo>
                    <a:pt x="10975" y="25419"/>
                  </a:lnTo>
                  <a:cubicBezTo>
                    <a:pt x="11209" y="25419"/>
                    <a:pt x="11409" y="25219"/>
                    <a:pt x="11409" y="24985"/>
                  </a:cubicBezTo>
                  <a:lnTo>
                    <a:pt x="11409" y="21316"/>
                  </a:lnTo>
                  <a:cubicBezTo>
                    <a:pt x="11409" y="21083"/>
                    <a:pt x="11209" y="20916"/>
                    <a:pt x="10975" y="20916"/>
                  </a:cubicBezTo>
                  <a:close/>
                  <a:moveTo>
                    <a:pt x="13544" y="20916"/>
                  </a:moveTo>
                  <a:cubicBezTo>
                    <a:pt x="13310" y="20916"/>
                    <a:pt x="13110" y="21083"/>
                    <a:pt x="13110" y="21316"/>
                  </a:cubicBezTo>
                  <a:lnTo>
                    <a:pt x="13110" y="24985"/>
                  </a:lnTo>
                  <a:cubicBezTo>
                    <a:pt x="13110" y="25219"/>
                    <a:pt x="13310" y="25419"/>
                    <a:pt x="13544" y="25419"/>
                  </a:cubicBezTo>
                  <a:lnTo>
                    <a:pt x="17547" y="25419"/>
                  </a:lnTo>
                  <a:cubicBezTo>
                    <a:pt x="17780" y="25419"/>
                    <a:pt x="17947" y="25219"/>
                    <a:pt x="17947" y="24985"/>
                  </a:cubicBezTo>
                  <a:lnTo>
                    <a:pt x="17947" y="21316"/>
                  </a:lnTo>
                  <a:cubicBezTo>
                    <a:pt x="17947" y="21083"/>
                    <a:pt x="17780" y="20916"/>
                    <a:pt x="17547" y="20916"/>
                  </a:cubicBezTo>
                  <a:close/>
                  <a:moveTo>
                    <a:pt x="20082" y="20916"/>
                  </a:moveTo>
                  <a:cubicBezTo>
                    <a:pt x="19882" y="20916"/>
                    <a:pt x="19681" y="21083"/>
                    <a:pt x="19681" y="21316"/>
                  </a:cubicBezTo>
                  <a:lnTo>
                    <a:pt x="19681" y="24985"/>
                  </a:lnTo>
                  <a:cubicBezTo>
                    <a:pt x="19681" y="25219"/>
                    <a:pt x="19882" y="25419"/>
                    <a:pt x="20082" y="25419"/>
                  </a:cubicBezTo>
                  <a:lnTo>
                    <a:pt x="24085" y="25419"/>
                  </a:lnTo>
                  <a:cubicBezTo>
                    <a:pt x="24318" y="25419"/>
                    <a:pt x="24518" y="25219"/>
                    <a:pt x="24518" y="24985"/>
                  </a:cubicBezTo>
                  <a:lnTo>
                    <a:pt x="24518" y="21316"/>
                  </a:lnTo>
                  <a:cubicBezTo>
                    <a:pt x="24518" y="21083"/>
                    <a:pt x="24318" y="20916"/>
                    <a:pt x="24085" y="20916"/>
                  </a:cubicBezTo>
                  <a:close/>
                  <a:moveTo>
                    <a:pt x="26653" y="20916"/>
                  </a:moveTo>
                  <a:cubicBezTo>
                    <a:pt x="26420" y="20916"/>
                    <a:pt x="26253" y="21083"/>
                    <a:pt x="26253" y="21316"/>
                  </a:cubicBezTo>
                  <a:lnTo>
                    <a:pt x="26253" y="24985"/>
                  </a:lnTo>
                  <a:cubicBezTo>
                    <a:pt x="26253" y="25219"/>
                    <a:pt x="26420" y="25419"/>
                    <a:pt x="26653" y="25419"/>
                  </a:cubicBezTo>
                  <a:lnTo>
                    <a:pt x="30656" y="25419"/>
                  </a:lnTo>
                  <a:cubicBezTo>
                    <a:pt x="30889" y="25419"/>
                    <a:pt x="31056" y="25219"/>
                    <a:pt x="31056" y="24985"/>
                  </a:cubicBezTo>
                  <a:lnTo>
                    <a:pt x="31056" y="21316"/>
                  </a:lnTo>
                  <a:cubicBezTo>
                    <a:pt x="31056" y="21083"/>
                    <a:pt x="30889" y="20916"/>
                    <a:pt x="30656" y="20916"/>
                  </a:cubicBezTo>
                  <a:close/>
                  <a:moveTo>
                    <a:pt x="33224" y="20916"/>
                  </a:moveTo>
                  <a:cubicBezTo>
                    <a:pt x="32991" y="20916"/>
                    <a:pt x="32791" y="21083"/>
                    <a:pt x="32791" y="21316"/>
                  </a:cubicBezTo>
                  <a:lnTo>
                    <a:pt x="32791" y="24985"/>
                  </a:lnTo>
                  <a:cubicBezTo>
                    <a:pt x="32791" y="25219"/>
                    <a:pt x="32991" y="25419"/>
                    <a:pt x="33224" y="25419"/>
                  </a:cubicBezTo>
                  <a:lnTo>
                    <a:pt x="37194" y="25419"/>
                  </a:lnTo>
                  <a:cubicBezTo>
                    <a:pt x="37427" y="25419"/>
                    <a:pt x="37628" y="25219"/>
                    <a:pt x="37628" y="24985"/>
                  </a:cubicBezTo>
                  <a:lnTo>
                    <a:pt x="37628" y="21316"/>
                  </a:lnTo>
                  <a:cubicBezTo>
                    <a:pt x="37628" y="21083"/>
                    <a:pt x="37427" y="20916"/>
                    <a:pt x="37194" y="20916"/>
                  </a:cubicBezTo>
                  <a:close/>
                  <a:moveTo>
                    <a:pt x="39762" y="20916"/>
                  </a:moveTo>
                  <a:cubicBezTo>
                    <a:pt x="39529" y="20916"/>
                    <a:pt x="39329" y="21083"/>
                    <a:pt x="39329" y="21316"/>
                  </a:cubicBezTo>
                  <a:lnTo>
                    <a:pt x="39329" y="24985"/>
                  </a:lnTo>
                  <a:cubicBezTo>
                    <a:pt x="39362" y="25219"/>
                    <a:pt x="39529" y="25419"/>
                    <a:pt x="39762" y="25419"/>
                  </a:cubicBezTo>
                  <a:lnTo>
                    <a:pt x="43765" y="25419"/>
                  </a:lnTo>
                  <a:cubicBezTo>
                    <a:pt x="43999" y="25419"/>
                    <a:pt x="44166" y="25219"/>
                    <a:pt x="44166" y="24985"/>
                  </a:cubicBezTo>
                  <a:lnTo>
                    <a:pt x="44166" y="21316"/>
                  </a:lnTo>
                  <a:cubicBezTo>
                    <a:pt x="44166" y="21083"/>
                    <a:pt x="43999" y="20916"/>
                    <a:pt x="43765" y="20916"/>
                  </a:cubicBezTo>
                  <a:close/>
                  <a:moveTo>
                    <a:pt x="46334" y="20916"/>
                  </a:moveTo>
                  <a:cubicBezTo>
                    <a:pt x="46100" y="20916"/>
                    <a:pt x="45900" y="21083"/>
                    <a:pt x="45900" y="21316"/>
                  </a:cubicBezTo>
                  <a:lnTo>
                    <a:pt x="45900" y="24985"/>
                  </a:lnTo>
                  <a:cubicBezTo>
                    <a:pt x="45900" y="25219"/>
                    <a:pt x="46100" y="25419"/>
                    <a:pt x="46334" y="25419"/>
                  </a:cubicBezTo>
                  <a:lnTo>
                    <a:pt x="50337" y="25419"/>
                  </a:lnTo>
                  <a:cubicBezTo>
                    <a:pt x="50537" y="25419"/>
                    <a:pt x="50737" y="25219"/>
                    <a:pt x="50737" y="24985"/>
                  </a:cubicBezTo>
                  <a:lnTo>
                    <a:pt x="50737" y="21316"/>
                  </a:lnTo>
                  <a:cubicBezTo>
                    <a:pt x="50737" y="21083"/>
                    <a:pt x="50537" y="20916"/>
                    <a:pt x="50337" y="20916"/>
                  </a:cubicBezTo>
                  <a:close/>
                  <a:moveTo>
                    <a:pt x="52872" y="20916"/>
                  </a:moveTo>
                  <a:cubicBezTo>
                    <a:pt x="52638" y="20916"/>
                    <a:pt x="52471" y="21083"/>
                    <a:pt x="52471" y="21316"/>
                  </a:cubicBezTo>
                  <a:lnTo>
                    <a:pt x="52471" y="24985"/>
                  </a:lnTo>
                  <a:cubicBezTo>
                    <a:pt x="52471" y="25219"/>
                    <a:pt x="52638" y="25419"/>
                    <a:pt x="52872" y="25419"/>
                  </a:cubicBezTo>
                  <a:lnTo>
                    <a:pt x="56875" y="25419"/>
                  </a:lnTo>
                  <a:cubicBezTo>
                    <a:pt x="57108" y="25419"/>
                    <a:pt x="57308" y="25219"/>
                    <a:pt x="57308" y="24985"/>
                  </a:cubicBezTo>
                  <a:lnTo>
                    <a:pt x="57308" y="21316"/>
                  </a:lnTo>
                  <a:cubicBezTo>
                    <a:pt x="57308" y="21083"/>
                    <a:pt x="57108" y="20916"/>
                    <a:pt x="56875" y="20916"/>
                  </a:cubicBezTo>
                  <a:close/>
                  <a:moveTo>
                    <a:pt x="59443" y="20916"/>
                  </a:moveTo>
                  <a:cubicBezTo>
                    <a:pt x="59210" y="20916"/>
                    <a:pt x="59009" y="21083"/>
                    <a:pt x="59009" y="21316"/>
                  </a:cubicBezTo>
                  <a:lnTo>
                    <a:pt x="59009" y="24985"/>
                  </a:lnTo>
                  <a:cubicBezTo>
                    <a:pt x="59009" y="25219"/>
                    <a:pt x="59210" y="25419"/>
                    <a:pt x="59443" y="25419"/>
                  </a:cubicBezTo>
                  <a:lnTo>
                    <a:pt x="63446" y="25419"/>
                  </a:lnTo>
                  <a:cubicBezTo>
                    <a:pt x="63646" y="25419"/>
                    <a:pt x="63846" y="25219"/>
                    <a:pt x="63846" y="24985"/>
                  </a:cubicBezTo>
                  <a:lnTo>
                    <a:pt x="63846" y="21316"/>
                  </a:lnTo>
                  <a:cubicBezTo>
                    <a:pt x="63846" y="21083"/>
                    <a:pt x="63646" y="20916"/>
                    <a:pt x="63446" y="20916"/>
                  </a:cubicBezTo>
                  <a:close/>
                  <a:moveTo>
                    <a:pt x="65981" y="20916"/>
                  </a:moveTo>
                  <a:cubicBezTo>
                    <a:pt x="65748" y="20916"/>
                    <a:pt x="65581" y="21083"/>
                    <a:pt x="65581" y="21316"/>
                  </a:cubicBezTo>
                  <a:lnTo>
                    <a:pt x="65581" y="24985"/>
                  </a:lnTo>
                  <a:cubicBezTo>
                    <a:pt x="65581" y="25219"/>
                    <a:pt x="65748" y="25419"/>
                    <a:pt x="65981" y="25419"/>
                  </a:cubicBezTo>
                  <a:lnTo>
                    <a:pt x="69984" y="25419"/>
                  </a:lnTo>
                  <a:cubicBezTo>
                    <a:pt x="70217" y="25419"/>
                    <a:pt x="70418" y="25219"/>
                    <a:pt x="70418" y="24985"/>
                  </a:cubicBezTo>
                  <a:lnTo>
                    <a:pt x="70418" y="21316"/>
                  </a:lnTo>
                  <a:cubicBezTo>
                    <a:pt x="70418" y="21083"/>
                    <a:pt x="70217" y="20916"/>
                    <a:pt x="69984" y="20916"/>
                  </a:cubicBezTo>
                  <a:close/>
                  <a:moveTo>
                    <a:pt x="72552" y="20916"/>
                  </a:moveTo>
                  <a:cubicBezTo>
                    <a:pt x="72319" y="20916"/>
                    <a:pt x="72119" y="21083"/>
                    <a:pt x="72119" y="21316"/>
                  </a:cubicBezTo>
                  <a:lnTo>
                    <a:pt x="72119" y="24985"/>
                  </a:lnTo>
                  <a:cubicBezTo>
                    <a:pt x="72119" y="25219"/>
                    <a:pt x="72319" y="25419"/>
                    <a:pt x="72552" y="25419"/>
                  </a:cubicBezTo>
                  <a:lnTo>
                    <a:pt x="76555" y="25419"/>
                  </a:lnTo>
                  <a:cubicBezTo>
                    <a:pt x="76789" y="25419"/>
                    <a:pt x="76956" y="25219"/>
                    <a:pt x="76956" y="24985"/>
                  </a:cubicBezTo>
                  <a:lnTo>
                    <a:pt x="76956" y="21316"/>
                  </a:lnTo>
                  <a:cubicBezTo>
                    <a:pt x="76956" y="21083"/>
                    <a:pt x="76789" y="20916"/>
                    <a:pt x="76555" y="20916"/>
                  </a:cubicBezTo>
                  <a:close/>
                  <a:moveTo>
                    <a:pt x="434" y="26853"/>
                  </a:moveTo>
                  <a:cubicBezTo>
                    <a:pt x="201" y="26853"/>
                    <a:pt x="1" y="27020"/>
                    <a:pt x="1" y="27254"/>
                  </a:cubicBezTo>
                  <a:lnTo>
                    <a:pt x="1" y="30923"/>
                  </a:lnTo>
                  <a:cubicBezTo>
                    <a:pt x="1" y="31156"/>
                    <a:pt x="201" y="31357"/>
                    <a:pt x="434" y="31357"/>
                  </a:cubicBezTo>
                  <a:lnTo>
                    <a:pt x="4437" y="31357"/>
                  </a:lnTo>
                  <a:cubicBezTo>
                    <a:pt x="4671" y="31357"/>
                    <a:pt x="4837" y="31156"/>
                    <a:pt x="4837" y="30923"/>
                  </a:cubicBezTo>
                  <a:lnTo>
                    <a:pt x="4837" y="27254"/>
                  </a:lnTo>
                  <a:cubicBezTo>
                    <a:pt x="4837" y="27020"/>
                    <a:pt x="4671" y="26853"/>
                    <a:pt x="4437" y="26853"/>
                  </a:cubicBezTo>
                  <a:close/>
                  <a:moveTo>
                    <a:pt x="6972" y="26853"/>
                  </a:moveTo>
                  <a:cubicBezTo>
                    <a:pt x="6739" y="26853"/>
                    <a:pt x="6572" y="27020"/>
                    <a:pt x="6572" y="27254"/>
                  </a:cubicBezTo>
                  <a:lnTo>
                    <a:pt x="6572" y="30923"/>
                  </a:lnTo>
                  <a:cubicBezTo>
                    <a:pt x="6572" y="31156"/>
                    <a:pt x="6739" y="31357"/>
                    <a:pt x="6972" y="31357"/>
                  </a:cubicBezTo>
                  <a:lnTo>
                    <a:pt x="10975" y="31357"/>
                  </a:lnTo>
                  <a:cubicBezTo>
                    <a:pt x="11209" y="31357"/>
                    <a:pt x="11409" y="31156"/>
                    <a:pt x="11409" y="30923"/>
                  </a:cubicBezTo>
                  <a:lnTo>
                    <a:pt x="11409" y="27254"/>
                  </a:lnTo>
                  <a:cubicBezTo>
                    <a:pt x="11409" y="27020"/>
                    <a:pt x="11209" y="26853"/>
                    <a:pt x="10975" y="26853"/>
                  </a:cubicBezTo>
                  <a:close/>
                  <a:moveTo>
                    <a:pt x="13544" y="26853"/>
                  </a:moveTo>
                  <a:cubicBezTo>
                    <a:pt x="13310" y="26853"/>
                    <a:pt x="13110" y="27020"/>
                    <a:pt x="13110" y="27254"/>
                  </a:cubicBezTo>
                  <a:lnTo>
                    <a:pt x="13110" y="30923"/>
                  </a:lnTo>
                  <a:cubicBezTo>
                    <a:pt x="13110" y="31156"/>
                    <a:pt x="13310" y="31357"/>
                    <a:pt x="13544" y="31357"/>
                  </a:cubicBezTo>
                  <a:lnTo>
                    <a:pt x="17547" y="31357"/>
                  </a:lnTo>
                  <a:cubicBezTo>
                    <a:pt x="17780" y="31357"/>
                    <a:pt x="17947" y="31156"/>
                    <a:pt x="17947" y="30923"/>
                  </a:cubicBezTo>
                  <a:lnTo>
                    <a:pt x="17947" y="27254"/>
                  </a:lnTo>
                  <a:cubicBezTo>
                    <a:pt x="17947" y="27020"/>
                    <a:pt x="17780" y="26853"/>
                    <a:pt x="17547" y="26853"/>
                  </a:cubicBezTo>
                  <a:close/>
                  <a:moveTo>
                    <a:pt x="20082" y="26853"/>
                  </a:moveTo>
                  <a:cubicBezTo>
                    <a:pt x="19882" y="26853"/>
                    <a:pt x="19681" y="27020"/>
                    <a:pt x="19681" y="27254"/>
                  </a:cubicBezTo>
                  <a:lnTo>
                    <a:pt x="19681" y="30923"/>
                  </a:lnTo>
                  <a:cubicBezTo>
                    <a:pt x="19681" y="31156"/>
                    <a:pt x="19882" y="31357"/>
                    <a:pt x="20082" y="31357"/>
                  </a:cubicBezTo>
                  <a:lnTo>
                    <a:pt x="24085" y="31357"/>
                  </a:lnTo>
                  <a:cubicBezTo>
                    <a:pt x="24318" y="31357"/>
                    <a:pt x="24518" y="31156"/>
                    <a:pt x="24518" y="30923"/>
                  </a:cubicBezTo>
                  <a:lnTo>
                    <a:pt x="24518" y="27254"/>
                  </a:lnTo>
                  <a:cubicBezTo>
                    <a:pt x="24518" y="27020"/>
                    <a:pt x="24318" y="26853"/>
                    <a:pt x="24085" y="26853"/>
                  </a:cubicBezTo>
                  <a:close/>
                  <a:moveTo>
                    <a:pt x="26653" y="26853"/>
                  </a:moveTo>
                  <a:cubicBezTo>
                    <a:pt x="26420" y="26853"/>
                    <a:pt x="26253" y="27020"/>
                    <a:pt x="26253" y="27254"/>
                  </a:cubicBezTo>
                  <a:lnTo>
                    <a:pt x="26253" y="30923"/>
                  </a:lnTo>
                  <a:cubicBezTo>
                    <a:pt x="26253" y="31156"/>
                    <a:pt x="26420" y="31357"/>
                    <a:pt x="26653" y="31357"/>
                  </a:cubicBezTo>
                  <a:lnTo>
                    <a:pt x="56875" y="31357"/>
                  </a:lnTo>
                  <a:cubicBezTo>
                    <a:pt x="57108" y="31357"/>
                    <a:pt x="57308" y="31156"/>
                    <a:pt x="57308" y="30923"/>
                  </a:cubicBezTo>
                  <a:lnTo>
                    <a:pt x="57308" y="27254"/>
                  </a:lnTo>
                  <a:cubicBezTo>
                    <a:pt x="57308" y="27020"/>
                    <a:pt x="57108" y="26853"/>
                    <a:pt x="56875" y="26853"/>
                  </a:cubicBezTo>
                  <a:close/>
                  <a:moveTo>
                    <a:pt x="59443" y="26853"/>
                  </a:moveTo>
                  <a:cubicBezTo>
                    <a:pt x="59210" y="26853"/>
                    <a:pt x="59009" y="27020"/>
                    <a:pt x="59009" y="27254"/>
                  </a:cubicBezTo>
                  <a:lnTo>
                    <a:pt x="59009" y="30923"/>
                  </a:lnTo>
                  <a:cubicBezTo>
                    <a:pt x="59009" y="31156"/>
                    <a:pt x="59210" y="31357"/>
                    <a:pt x="59443" y="31357"/>
                  </a:cubicBezTo>
                  <a:lnTo>
                    <a:pt x="63446" y="31357"/>
                  </a:lnTo>
                  <a:cubicBezTo>
                    <a:pt x="63646" y="31357"/>
                    <a:pt x="63846" y="31156"/>
                    <a:pt x="63846" y="30923"/>
                  </a:cubicBezTo>
                  <a:lnTo>
                    <a:pt x="63846" y="27254"/>
                  </a:lnTo>
                  <a:cubicBezTo>
                    <a:pt x="63846" y="27020"/>
                    <a:pt x="63646" y="26853"/>
                    <a:pt x="63446" y="26853"/>
                  </a:cubicBezTo>
                  <a:close/>
                  <a:moveTo>
                    <a:pt x="65981" y="26853"/>
                  </a:moveTo>
                  <a:cubicBezTo>
                    <a:pt x="65748" y="26853"/>
                    <a:pt x="65581" y="27020"/>
                    <a:pt x="65581" y="27254"/>
                  </a:cubicBezTo>
                  <a:lnTo>
                    <a:pt x="65581" y="30923"/>
                  </a:lnTo>
                  <a:cubicBezTo>
                    <a:pt x="65581" y="31156"/>
                    <a:pt x="65748" y="31357"/>
                    <a:pt x="65981" y="31357"/>
                  </a:cubicBezTo>
                  <a:lnTo>
                    <a:pt x="69984" y="31357"/>
                  </a:lnTo>
                  <a:cubicBezTo>
                    <a:pt x="70217" y="31357"/>
                    <a:pt x="70418" y="31156"/>
                    <a:pt x="70418" y="30923"/>
                  </a:cubicBezTo>
                  <a:lnTo>
                    <a:pt x="70418" y="27254"/>
                  </a:lnTo>
                  <a:cubicBezTo>
                    <a:pt x="70418" y="27020"/>
                    <a:pt x="70217" y="26853"/>
                    <a:pt x="69984" y="26853"/>
                  </a:cubicBezTo>
                  <a:close/>
                  <a:moveTo>
                    <a:pt x="72552" y="26853"/>
                  </a:moveTo>
                  <a:cubicBezTo>
                    <a:pt x="72319" y="26853"/>
                    <a:pt x="72119" y="27020"/>
                    <a:pt x="72119" y="27254"/>
                  </a:cubicBezTo>
                  <a:lnTo>
                    <a:pt x="72119" y="30923"/>
                  </a:lnTo>
                  <a:cubicBezTo>
                    <a:pt x="72119" y="31156"/>
                    <a:pt x="72319" y="31357"/>
                    <a:pt x="72552" y="31357"/>
                  </a:cubicBezTo>
                  <a:lnTo>
                    <a:pt x="76555" y="31357"/>
                  </a:lnTo>
                  <a:cubicBezTo>
                    <a:pt x="76789" y="31357"/>
                    <a:pt x="76956" y="31156"/>
                    <a:pt x="76956" y="30923"/>
                  </a:cubicBezTo>
                  <a:lnTo>
                    <a:pt x="76956" y="27254"/>
                  </a:lnTo>
                  <a:cubicBezTo>
                    <a:pt x="76956" y="27020"/>
                    <a:pt x="76789" y="26853"/>
                    <a:pt x="76555" y="26853"/>
                  </a:cubicBez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731570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731570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5731570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731570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935064" y="35995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935064" y="32882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201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935064" y="3443907"/>
              <a:ext cx="126826" cy="12271"/>
            </a:xfrm>
            <a:custGeom>
              <a:avLst/>
              <a:gdLst/>
              <a:ahLst/>
              <a:cxnLst/>
              <a:rect l="l" t="t" r="r" b="b"/>
              <a:pathLst>
                <a:path w="4837" h="468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467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467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451072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935064" y="31447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935064" y="30511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451072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7278781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278781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278781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7278781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278781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7278781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7622497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7451072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7107355" y="30511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7451072" y="3288213"/>
              <a:ext cx="298279" cy="13136"/>
            </a:xfrm>
            <a:custGeom>
              <a:avLst/>
              <a:gdLst/>
              <a:ahLst/>
              <a:cxnLst/>
              <a:rect l="l" t="t" r="r" b="b"/>
              <a:pathLst>
                <a:path w="11376" h="501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10975" y="67"/>
                  </a:lnTo>
                  <a:cubicBezTo>
                    <a:pt x="11209" y="67"/>
                    <a:pt x="11376" y="267"/>
                    <a:pt x="11376" y="501"/>
                  </a:cubicBezTo>
                  <a:lnTo>
                    <a:pt x="11376" y="401"/>
                  </a:lnTo>
                  <a:cubicBezTo>
                    <a:pt x="11376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451072" y="3144764"/>
              <a:ext cx="298279" cy="13162"/>
            </a:xfrm>
            <a:custGeom>
              <a:avLst/>
              <a:gdLst/>
              <a:ahLst/>
              <a:cxnLst/>
              <a:rect l="l" t="t" r="r" b="b"/>
              <a:pathLst>
                <a:path w="11376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10975" y="101"/>
                  </a:lnTo>
                  <a:cubicBezTo>
                    <a:pt x="11209" y="101"/>
                    <a:pt x="11376" y="268"/>
                    <a:pt x="11376" y="501"/>
                  </a:cubicBezTo>
                  <a:lnTo>
                    <a:pt x="11376" y="435"/>
                  </a:lnTo>
                  <a:cubicBezTo>
                    <a:pt x="11376" y="201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7622497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451072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0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622497" y="37552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7107355" y="34439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7107355" y="35995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107355" y="31447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7107355" y="32882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167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7778191" y="2856161"/>
              <a:ext cx="111986" cy="114581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778191" y="2856161"/>
              <a:ext cx="111986" cy="111959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788679" y="2865784"/>
              <a:ext cx="91875" cy="92714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788679" y="2911249"/>
              <a:ext cx="91875" cy="47248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5261697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5379755" y="2785371"/>
              <a:ext cx="68886" cy="31575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497782" y="27853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774126" y="24109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7423095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7550786" y="24182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7262157" y="2607160"/>
              <a:ext cx="697111" cy="32408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786057" y="2673654"/>
              <a:ext cx="136475" cy="33247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7642634" y="2673654"/>
              <a:ext cx="123339" cy="33247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7532432" y="2206598"/>
              <a:ext cx="649863" cy="545796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4608075" y="11307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608075" y="11307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4713930" y="14879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986622" y="15612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889949" y="15612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5089397" y="16721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513723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205414" y="16721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4812617" y="18054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654470" y="18054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863070" y="18054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4812617" y="19417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060185" y="19417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5726420" y="20201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5547320" y="20201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356018" y="20201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165722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4974420" y="20201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974420" y="21157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721614" y="21157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970363" y="22114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4970363" y="23091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4970363" y="24078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970363" y="25055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rgbClr val="CA7B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726420" y="25055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6276930" y="24078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504869" y="23070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rgbClr val="C8AE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206202" y="1394082"/>
              <a:ext cx="1114298" cy="1734401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217557" y="1394069"/>
              <a:ext cx="1114298" cy="157451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277915" y="1598742"/>
              <a:ext cx="996203" cy="1478126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521053" y="1446535"/>
              <a:ext cx="53384" cy="27164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7326003" y="1771898"/>
              <a:ext cx="707599" cy="16650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8077308" y="1771898"/>
              <a:ext cx="68251" cy="16650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8171778" y="1771898"/>
              <a:ext cx="55114" cy="16650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7326003" y="1849745"/>
              <a:ext cx="404994" cy="16650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7737944" y="1849745"/>
              <a:ext cx="127744" cy="16650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7779948" y="1894345"/>
              <a:ext cx="85739" cy="17515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7737944" y="1894345"/>
              <a:ext cx="25407" cy="17515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7637364" y="1894345"/>
              <a:ext cx="77008" cy="17515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7528053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418716" y="18943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418716" y="1949459"/>
              <a:ext cx="656863" cy="16650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326003" y="1894345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326003" y="1949459"/>
              <a:ext cx="39382" cy="16650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326003" y="2003682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326003" y="2058797"/>
              <a:ext cx="39382" cy="16623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115799" y="1949459"/>
              <a:ext cx="96227" cy="16650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7416094" y="2003682"/>
              <a:ext cx="277276" cy="17515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779948" y="2171621"/>
              <a:ext cx="314011" cy="17515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861282" y="2115641"/>
              <a:ext cx="232676" cy="17515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991595" y="2058797"/>
              <a:ext cx="102363" cy="16623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7326003" y="1695808"/>
              <a:ext cx="328012" cy="16650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7326003" y="2304556"/>
              <a:ext cx="530064" cy="17515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7326003" y="2371889"/>
              <a:ext cx="530064" cy="17541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7326003" y="2439248"/>
              <a:ext cx="529172" cy="17515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7326003" y="2841566"/>
              <a:ext cx="529172" cy="16650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7807925" y="2226709"/>
              <a:ext cx="157451" cy="16650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016950" y="2226709"/>
              <a:ext cx="209944" cy="16650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016950" y="2304556"/>
              <a:ext cx="209944" cy="17515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7326003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7326003" y="2994638"/>
              <a:ext cx="80495" cy="17515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427474" y="2994638"/>
              <a:ext cx="492438" cy="17515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745020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7573519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7697722" y="2943902"/>
              <a:ext cx="79630" cy="16650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7821926" y="29439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7945238" y="29439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069442" y="2943902"/>
              <a:ext cx="54249" cy="16650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7903260" y="9103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7903260" y="9034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903260" y="9103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rgbClr val="469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7950482" y="10669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987216" y="11999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987216" y="12602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142019" y="12952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058063" y="12952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058063" y="13372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7987216" y="12952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987216" y="13372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987216" y="13792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8056306" y="13792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987216" y="11421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7987216" y="15514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987216" y="15926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8064198" y="15926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13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A cégünkről</a:t>
            </a:r>
            <a:endParaRPr dirty="0"/>
          </a:p>
        </p:txBody>
      </p:sp>
      <p:sp>
        <p:nvSpPr>
          <p:cNvPr id="681" name="Google Shape;681;p26"/>
          <p:cNvSpPr txBox="1">
            <a:spLocks noGrp="1"/>
          </p:cNvSpPr>
          <p:nvPr>
            <p:ph type="body" idx="1"/>
          </p:nvPr>
        </p:nvSpPr>
        <p:spPr>
          <a:xfrm>
            <a:off x="673350" y="1384975"/>
            <a:ext cx="39453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u" dirty="0"/>
              <a:t>2020-ban alapítottuk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u" dirty="0"/>
              <a:t>Dolgozók létszáma: 3 fő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u" dirty="0"/>
              <a:t>Fő munkakör: 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u" dirty="0"/>
              <a:t>Hálózatok kiépítése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u" dirty="0"/>
              <a:t>Programok fejlesztése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82" name="Google Shape;6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900" y="722175"/>
            <a:ext cx="5548749" cy="36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Komlósi</a:t>
            </a:r>
            <a:r>
              <a:rPr lang="hu-HU" dirty="0"/>
              <a:t> </a:t>
            </a:r>
            <a:r>
              <a:rPr lang="hu-HU" dirty="0">
                <a:solidFill>
                  <a:schemeClr val="accent3"/>
                </a:solidFill>
              </a:rPr>
              <a:t>András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27"/>
          <p:cNvSpPr txBox="1">
            <a:spLocks noGrp="1"/>
          </p:cNvSpPr>
          <p:nvPr>
            <p:ph type="subTitle" idx="1"/>
          </p:nvPr>
        </p:nvSpPr>
        <p:spPr>
          <a:xfrm>
            <a:off x="1630200" y="2240396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u="sng" dirty="0"/>
              <a:t>Cég alapító társ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689" name="Google Shape;689;p27"/>
          <p:cNvSpPr txBox="1">
            <a:spLocks noGrp="1"/>
          </p:cNvSpPr>
          <p:nvPr>
            <p:ph type="body" idx="2"/>
          </p:nvPr>
        </p:nvSpPr>
        <p:spPr>
          <a:xfrm>
            <a:off x="4001400" y="777430"/>
            <a:ext cx="44226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F2441CD0-16D1-0449-5E72-85553C21FE1A}"/>
              </a:ext>
            </a:extLst>
          </p:cNvPr>
          <p:cNvSpPr/>
          <p:nvPr/>
        </p:nvSpPr>
        <p:spPr>
          <a:xfrm>
            <a:off x="0" y="5143500"/>
            <a:ext cx="9144000" cy="151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C5AD54D-AE18-A094-A8FB-6EB73DC47773}"/>
              </a:ext>
            </a:extLst>
          </p:cNvPr>
          <p:cNvSpPr txBox="1"/>
          <p:nvPr/>
        </p:nvSpPr>
        <p:spPr>
          <a:xfrm>
            <a:off x="4001400" y="710031"/>
            <a:ext cx="4584700" cy="371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-HU" dirty="0">
                <a:solidFill>
                  <a:schemeClr val="bg1"/>
                </a:solidFill>
              </a:rPr>
              <a:t>Munkáim: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2 év (Samsung)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3 év (Saját informatikai vállalkozás)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elIT Innovations (Jelenlegi)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-HU" dirty="0">
                <a:solidFill>
                  <a:schemeClr val="bg1"/>
                </a:solidFill>
              </a:rPr>
              <a:t>Tanulmányaim: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Herman Ottó Általános Iskola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Neumann János Informatikai Technikum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 err="1">
                <a:solidFill>
                  <a:schemeClr val="bg1"/>
                </a:solidFill>
              </a:rPr>
              <a:t>Elte</a:t>
            </a:r>
            <a:r>
              <a:rPr lang="hu-HU" dirty="0">
                <a:solidFill>
                  <a:schemeClr val="bg1"/>
                </a:solidFill>
              </a:rPr>
              <a:t>, informatikai kar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-HU" dirty="0">
                <a:solidFill>
                  <a:schemeClr val="bg1"/>
                </a:solidFill>
              </a:rPr>
              <a:t>Hobbi: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Modellezés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hu-HU" dirty="0">
                <a:solidFill>
                  <a:schemeClr val="bg1"/>
                </a:solidFill>
              </a:rPr>
              <a:t>Videojátékozás </a:t>
            </a:r>
          </a:p>
        </p:txBody>
      </p:sp>
    </p:spTree>
    <p:extLst>
      <p:ext uri="{BB962C8B-B14F-4D97-AF65-F5344CB8AC3E}">
        <p14:creationId xmlns:p14="http://schemas.microsoft.com/office/powerpoint/2010/main" val="5451403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8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bg2"/>
            </a:gs>
          </a:gsLst>
          <a:lin ang="5400012" scaled="0"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Sólyom </a:t>
            </a:r>
            <a:r>
              <a:rPr lang="hu" dirty="0">
                <a:solidFill>
                  <a:schemeClr val="accent1"/>
                </a:solidFill>
              </a:rPr>
              <a:t>Richárd</a:t>
            </a:r>
            <a:r>
              <a:rPr lang="hu" dirty="0"/>
              <a:t> </a:t>
            </a:r>
            <a:endParaRPr dirty="0"/>
          </a:p>
        </p:txBody>
      </p:sp>
      <p:sp>
        <p:nvSpPr>
          <p:cNvPr id="688" name="Google Shape;688;p27"/>
          <p:cNvSpPr txBox="1">
            <a:spLocks noGrp="1"/>
          </p:cNvSpPr>
          <p:nvPr>
            <p:ph type="subTitle" idx="1"/>
          </p:nvPr>
        </p:nvSpPr>
        <p:spPr>
          <a:xfrm>
            <a:off x="1630200" y="2240396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/>
              <a:t>Cég alapító társ, Webdesigner</a:t>
            </a:r>
            <a:endParaRPr u="sng"/>
          </a:p>
        </p:txBody>
      </p:sp>
      <p:sp>
        <p:nvSpPr>
          <p:cNvPr id="689" name="Google Shape;689;p27"/>
          <p:cNvSpPr txBox="1">
            <a:spLocks noGrp="1"/>
          </p:cNvSpPr>
          <p:nvPr>
            <p:ph type="body" idx="2"/>
          </p:nvPr>
        </p:nvSpPr>
        <p:spPr>
          <a:xfrm>
            <a:off x="4001400" y="777430"/>
            <a:ext cx="44226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Munkáim: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3 év (Google)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elIT Innovations (Jelenlegi)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Tanulmányaim: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Dr. Mező Általános Iskola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Neumann János Informatikai Technikum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ELTE, informatikai kar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Hobbi: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Kosárlabda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Videojátékozás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F2441CD0-16D1-0449-5E72-85553C21FE1A}"/>
              </a:ext>
            </a:extLst>
          </p:cNvPr>
          <p:cNvSpPr/>
          <p:nvPr/>
        </p:nvSpPr>
        <p:spPr>
          <a:xfrm>
            <a:off x="0" y="-482600"/>
            <a:ext cx="9144000" cy="5626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2"/>
              </a:gs>
            </a:gsLst>
            <a:lin ang="540001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8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Sólyom </a:t>
            </a:r>
            <a:r>
              <a:rPr lang="hu-HU" dirty="0">
                <a:solidFill>
                  <a:schemeClr val="accent3"/>
                </a:solidFill>
              </a:rPr>
              <a:t>Richárd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95" name="Google Shape;695;p28"/>
          <p:cNvSpPr txBox="1">
            <a:spLocks noGrp="1"/>
          </p:cNvSpPr>
          <p:nvPr>
            <p:ph type="subTitle" idx="1"/>
          </p:nvPr>
        </p:nvSpPr>
        <p:spPr>
          <a:xfrm>
            <a:off x="1630200" y="2240396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 dirty="0"/>
              <a:t>Cég alapító társ</a:t>
            </a:r>
            <a:endParaRPr u="sng" dirty="0"/>
          </a:p>
        </p:txBody>
      </p:sp>
      <p:sp>
        <p:nvSpPr>
          <p:cNvPr id="696" name="Google Shape;696;p28"/>
          <p:cNvSpPr txBox="1">
            <a:spLocks noGrp="1"/>
          </p:cNvSpPr>
          <p:nvPr>
            <p:ph type="body" idx="2"/>
          </p:nvPr>
        </p:nvSpPr>
        <p:spPr>
          <a:xfrm>
            <a:off x="4001400" y="540000"/>
            <a:ext cx="4759800" cy="4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2E7EEC2-D85F-EAE0-2F81-370030F657A6}"/>
              </a:ext>
            </a:extLst>
          </p:cNvPr>
          <p:cNvSpPr txBox="1"/>
          <p:nvPr/>
        </p:nvSpPr>
        <p:spPr>
          <a:xfrm>
            <a:off x="4189200" y="930604"/>
            <a:ext cx="4572000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Munkáim: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3 év (Google)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elIT Innovations (Jelenlegi)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Tanulmányaim: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Dr. Mező Általános Iskola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Neumann János Informatikai Technikum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ELTE, informatikai kar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1"/>
                </a:solidFill>
              </a:rPr>
              <a:t>Hobbi: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Kosárlabda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bg1"/>
                </a:solidFill>
              </a:rPr>
              <a:t>Videojátékozás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A7AEFB1-E967-A98A-DA63-21473942EF3B}"/>
              </a:ext>
            </a:extLst>
          </p:cNvPr>
          <p:cNvSpPr/>
          <p:nvPr/>
        </p:nvSpPr>
        <p:spPr>
          <a:xfrm>
            <a:off x="0" y="0"/>
            <a:ext cx="960967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2"/>
              </a:gs>
            </a:gsLst>
            <a:lin ang="540001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/>
      <p:bldP spid="695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rgbClr val="6E72BA"/>
            </a:gs>
            <a:gs pos="25000">
              <a:srgbClr val="13367C"/>
            </a:gs>
            <a:gs pos="97000">
              <a:schemeClr val="accent1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Tóth </a:t>
            </a:r>
            <a:r>
              <a:rPr lang="hu" dirty="0">
                <a:solidFill>
                  <a:schemeClr val="accent3"/>
                </a:solidFill>
              </a:rPr>
              <a:t>Károly</a:t>
            </a:r>
            <a:r>
              <a:rPr lang="hu" dirty="0"/>
              <a:t> Attila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subTitle" idx="1"/>
          </p:nvPr>
        </p:nvSpPr>
        <p:spPr>
          <a:xfrm>
            <a:off x="2654200" y="2198297"/>
            <a:ext cx="1057003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 dirty="0"/>
              <a:t>Cégvezető</a:t>
            </a:r>
            <a:endParaRPr u="sng" dirty="0"/>
          </a:p>
        </p:txBody>
      </p:sp>
      <p:sp>
        <p:nvSpPr>
          <p:cNvPr id="703" name="Google Shape;703;p29"/>
          <p:cNvSpPr txBox="1">
            <a:spLocks noGrp="1"/>
          </p:cNvSpPr>
          <p:nvPr>
            <p:ph type="body" idx="2"/>
          </p:nvPr>
        </p:nvSpPr>
        <p:spPr>
          <a:xfrm>
            <a:off x="3790800" y="249600"/>
            <a:ext cx="5414400" cy="4893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" dirty="0">
                <a:solidFill>
                  <a:srgbClr val="00FFFF"/>
                </a:solidFill>
              </a:rPr>
              <a:t>Munkásságom :</a:t>
            </a:r>
            <a:endParaRPr dirty="0">
              <a:solidFill>
                <a:srgbClr val="00FFFF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Hungexpo rendezvény szervezés</a:t>
            </a:r>
            <a:endParaRPr sz="12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elIT Innovation jelenleg</a:t>
            </a:r>
            <a:endParaRPr sz="11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hu" sz="1200" dirty="0"/>
              <a:t>4 év munka a Microsoftnál</a:t>
            </a:r>
            <a:endParaRPr sz="12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Char char="❖"/>
            </a:pPr>
            <a:r>
              <a:rPr lang="hu" dirty="0">
                <a:solidFill>
                  <a:srgbClr val="00FFFF"/>
                </a:solidFill>
              </a:rPr>
              <a:t>Tanulmányaim : </a:t>
            </a:r>
            <a:endParaRPr dirty="0">
              <a:solidFill>
                <a:srgbClr val="12D77E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Tomori Pál Általános Iskola</a:t>
            </a:r>
            <a:endParaRPr sz="12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Kőrösi Csoma Sándor Általános Iskola és Gimnázium</a:t>
            </a:r>
            <a:endParaRPr sz="12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Neumann János Informatikai Technikum</a:t>
            </a:r>
            <a:endParaRPr sz="12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Közszolgálati Egyetem Informatikai kar.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hu" dirty="0">
                <a:solidFill>
                  <a:srgbClr val="00FFFF"/>
                </a:solidFill>
              </a:rPr>
              <a:t>Hobbijaim</a:t>
            </a:r>
            <a:endParaRPr dirty="0">
              <a:solidFill>
                <a:srgbClr val="12D77E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➢"/>
            </a:pPr>
            <a:r>
              <a:rPr lang="hu" sz="1200" dirty="0"/>
              <a:t>Videojáték</a:t>
            </a:r>
            <a:endParaRPr sz="1200" dirty="0"/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hu" sz="1200" dirty="0"/>
              <a:t>Sportolás</a:t>
            </a:r>
            <a:endParaRPr sz="1200" dirty="0"/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hu" sz="1200" dirty="0"/>
              <a:t>Túrázás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/>
      <p:bldP spid="702" grpId="0" build="p"/>
      <p:bldP spid="70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/>
          <p:nvPr/>
        </p:nvSpPr>
        <p:spPr>
          <a:xfrm>
            <a:off x="1608000" y="1755725"/>
            <a:ext cx="5928000" cy="1862100"/>
          </a:xfrm>
          <a:prstGeom prst="roundRect">
            <a:avLst>
              <a:gd name="adj" fmla="val 16667"/>
            </a:avLst>
          </a:prstGeom>
          <a:solidFill>
            <a:srgbClr val="C8AEF8">
              <a:alpha val="586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813865" y="253650"/>
            <a:ext cx="324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Közvélemény kutatás </a:t>
            </a:r>
            <a:endParaRPr dirty="0"/>
          </a:p>
        </p:txBody>
      </p:sp>
      <p:pic>
        <p:nvPicPr>
          <p:cNvPr id="710" name="Google Shape;7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399" y="2343200"/>
            <a:ext cx="621725" cy="6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924" y="2319826"/>
            <a:ext cx="668475" cy="6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2125" y="2296450"/>
            <a:ext cx="668475" cy="6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7600" y="2296451"/>
            <a:ext cx="668475" cy="6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0"/>
          <p:cNvSpPr txBox="1"/>
          <p:nvPr/>
        </p:nvSpPr>
        <p:spPr>
          <a:xfrm>
            <a:off x="2240563" y="2905175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80%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30"/>
          <p:cNvSpPr txBox="1"/>
          <p:nvPr/>
        </p:nvSpPr>
        <p:spPr>
          <a:xfrm>
            <a:off x="3539450" y="2905175"/>
            <a:ext cx="7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62%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30"/>
          <p:cNvSpPr txBox="1"/>
          <p:nvPr/>
        </p:nvSpPr>
        <p:spPr>
          <a:xfrm>
            <a:off x="4791550" y="2905175"/>
            <a:ext cx="7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86%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0"/>
          <p:cNvSpPr txBox="1"/>
          <p:nvPr/>
        </p:nvSpPr>
        <p:spPr>
          <a:xfrm>
            <a:off x="6127575" y="2905175"/>
            <a:ext cx="7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61,2%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" grpId="0" animBg="1"/>
      <p:bldP spid="709" grpId="0"/>
      <p:bldP spid="714" grpId="0"/>
      <p:bldP spid="715" grpId="0"/>
      <p:bldP spid="716" grpId="0"/>
      <p:bldP spid="7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Diagramok, kimutatások</a:t>
            </a:r>
            <a:endParaRPr dirty="0"/>
          </a:p>
        </p:txBody>
      </p:sp>
      <p:pic>
        <p:nvPicPr>
          <p:cNvPr id="723" name="Google Shape;7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28977"/>
            <a:ext cx="3604875" cy="21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125" y="1728965"/>
            <a:ext cx="3604875" cy="216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" grpId="0"/>
    </p:bld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CEF3F5"/>
    </a:dk1>
    <a:lt1>
      <a:srgbClr val="FFFFFF"/>
    </a:lt1>
    <a:dk2>
      <a:srgbClr val="0A1D42"/>
    </a:dk2>
    <a:lt2>
      <a:srgbClr val="29272C"/>
    </a:lt2>
    <a:accent1>
      <a:srgbClr val="C8AEF8"/>
    </a:accent1>
    <a:accent2>
      <a:srgbClr val="878FFF"/>
    </a:accent2>
    <a:accent3>
      <a:srgbClr val="9154F8"/>
    </a:accent3>
    <a:accent4>
      <a:srgbClr val="35C2DF"/>
    </a:accent4>
    <a:accent5>
      <a:srgbClr val="CA7BEB"/>
    </a:accent5>
    <a:accent6>
      <a:srgbClr val="972CB4"/>
    </a:accent6>
    <a:hlink>
      <a:srgbClr val="CEF3F5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439</Words>
  <Application>Microsoft Office PowerPoint</Application>
  <PresentationFormat>Diavetítés a képernyőre (16:9 oldalarány)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Livvic</vt:lpstr>
      <vt:lpstr>Arial</vt:lpstr>
      <vt:lpstr>Roboto Condensed Light</vt:lpstr>
      <vt:lpstr>Roboto</vt:lpstr>
      <vt:lpstr>Raleway</vt:lpstr>
      <vt:lpstr>Oswald</vt:lpstr>
      <vt:lpstr>Software Development Bussines Plan by Slidesgo</vt:lpstr>
      <vt:lpstr>elIT Innovations</vt:lpstr>
      <vt:lpstr>elIT Innovations</vt:lpstr>
      <vt:lpstr>A cégünkről</vt:lpstr>
      <vt:lpstr>Komlósi András</vt:lpstr>
      <vt:lpstr>Sólyom Richárd </vt:lpstr>
      <vt:lpstr>Sólyom Richárd</vt:lpstr>
      <vt:lpstr>Tóth Károly Attila</vt:lpstr>
      <vt:lpstr>Közvélemény kutatás </vt:lpstr>
      <vt:lpstr>Diagramok, kimutatások</vt:lpstr>
      <vt:lpstr>Költségvetés</vt:lpstr>
      <vt:lpstr>Költségvetés</vt:lpstr>
      <vt:lpstr>Költségvetés</vt:lpstr>
      <vt:lpstr>Windows/Linux előnyök, hátrányok</vt:lpstr>
      <vt:lpstr>ANDROID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 Innovations</dc:title>
  <dc:creator>Suli</dc:creator>
  <cp:lastModifiedBy>Suli</cp:lastModifiedBy>
  <cp:revision>22</cp:revision>
  <dcterms:modified xsi:type="dcterms:W3CDTF">2022-12-16T10:09:14Z</dcterms:modified>
</cp:coreProperties>
</file>