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DC8BC-84A5-E517-10AE-A3F4EF4A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E6B97F-1EB4-6C74-A468-4E8B7B96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986B78-24F1-D2FA-7E63-28AD1EE0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548EED-1F84-32B7-804E-20A54BBB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45F9AB-57D1-BD6C-D1BD-C107AB09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12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317A66-E1E9-BAE2-437C-AE3E017E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D00846-523B-9B3A-B32D-AC945D316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C3703B-67AB-F884-D652-D6FFBDF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49BDC5-9893-9912-3D6C-F869CCD3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6B1D21-F098-2FB7-2164-55D505B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41D600B-5324-3F79-9005-157DA93D6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17AB72B-2C3F-CDC9-9644-12EB7AD08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F2F00-4CC3-3FBE-7B65-BCC180C2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4C794B-B305-7A10-D4E0-8E32FFD8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DDA2A3-A7B5-E03C-C9FD-37C19EC2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1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F097E-346D-CD3B-02C8-46BF7FED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D2E7A-EFD1-197F-32D3-1C726C16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B6D0E1-6DD7-22D6-1463-26A18C7F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8BB9B-9612-C0F6-C9EC-645694A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AEA5D-1DC1-7D40-07B7-9504EF0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0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1D2B9-99DA-F092-662C-E90AA300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CF15CF-2309-F0DB-18AE-030B4C9C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372FB4-446F-9186-3880-8FFEA41D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C2DFA2-7985-F833-F8B7-05B81AD7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979D1F-1995-24E5-CC55-F19779EE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6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DD7CAA-0E3E-4C20-17DD-E466AE8E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C6F8C0-339F-92D0-1BB9-F19B7ED53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635E60-923B-D6E9-8005-46E6644F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028545-572D-B1B4-70E1-9E5F70D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4459A1-A114-0D25-AD70-C48FB31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7CC192-F47C-E260-DE98-7E05569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9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F76D2-8404-4CF8-86CF-114FF52C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419554-DFFF-310B-1052-EB6E49A5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A5BFEE-5C4E-6155-B991-555719B8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B2B72B-2812-66BD-ED87-0006810A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29BA32-FC2B-EBF2-CEA3-AEEEAA6F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1753E43-6836-DC2E-1B15-2915C954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9859FA-6282-6678-FD5B-27544C2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380C39-49D5-6803-62D7-F928C872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3F554-107C-32BD-EF73-728E865B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3CDFFEA-1B64-4BB8-536F-6A8F347A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BA99A3E-D583-5735-A9CF-50B917D1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B5A6EE-9F9C-9769-DE78-A5353CD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81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815E691-2257-8AC4-B25C-1FE580C8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501F9A-65FC-1BBE-4D8B-225EAC51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55F57B-0C22-A7D3-C4EC-66CC4B7F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9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B09BE1-BADD-0BC4-EFD4-9B756C50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498F19-C5A6-035C-0B27-81F0884D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24D974-9488-A961-5BAC-21A927BEC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D23377-8D3E-C8B9-DBB0-2785A0A7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404E81-F23C-DFA8-A12F-FE56EDF9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0901FC-35C1-D537-8E98-EF0D68A6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5F5430-42FA-4039-27AF-4FDBAA64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D54E170-7D30-7C17-5490-633947872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026157-F05B-0516-D10F-F546CE677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CE41E0-24C9-6724-7DAB-225C7EB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60ACF-3668-1D67-7743-C0E367F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46B19F-EA39-17DA-00FA-7BEDB92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23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C57B063-54BA-DA83-04D9-595D9AD7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99FDC5-2050-B898-7CC8-318619FD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EA51AD-634E-1ED0-4724-638A7468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699E-1F7B-46BA-8F78-EBA931A1E091}" type="datetimeFigureOut">
              <a:rPr lang="en-GB" smtClean="0"/>
              <a:t>09/03/2023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5A941-E6B3-3DE2-7552-050AA531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143238-6A83-020F-DE90-4EB61E41E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125D-5435-4DB9-A6B3-96F68D184DC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2309CB-E1FA-7827-AF14-073A23007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hnschrift SemiLight" panose="020B0502040204020203" pitchFamily="34" charset="0"/>
              </a:rPr>
              <a:t>TBG Connect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F1A915-F80D-A457-8C6E-21AE1AE5C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Bahnschrift SemiLight" panose="020B0502040204020203" pitchFamily="34" charset="0"/>
              </a:rPr>
              <a:t>Tóth Károly, </a:t>
            </a:r>
            <a:r>
              <a:rPr lang="hu-HU" dirty="0" err="1">
                <a:latin typeface="Bahnschrift SemiLight" panose="020B0502040204020203" pitchFamily="34" charset="0"/>
              </a:rPr>
              <a:t>Benyiczki</a:t>
            </a:r>
            <a:r>
              <a:rPr lang="hu-HU" dirty="0">
                <a:latin typeface="Bahnschrift SemiLight" panose="020B0502040204020203" pitchFamily="34" charset="0"/>
              </a:rPr>
              <a:t> Tamás, Gáspár Mihály</a:t>
            </a:r>
          </a:p>
        </p:txBody>
      </p:sp>
    </p:spTree>
    <p:extLst>
      <p:ext uri="{BB962C8B-B14F-4D97-AF65-F5344CB8AC3E}">
        <p14:creationId xmlns:p14="http://schemas.microsoft.com/office/powerpoint/2010/main" val="42084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0FBE2-FAAB-21E7-9DEB-4B4E8969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Light" panose="020B0502040204020203" pitchFamily="34" charset="0"/>
              </a:rPr>
              <a:t>A TBG </a:t>
            </a:r>
            <a:r>
              <a:rPr lang="en-GB" dirty="0" err="1">
                <a:latin typeface="Bahnschrift SemiLight" panose="020B0502040204020203" pitchFamily="34" charset="0"/>
              </a:rPr>
              <a:t>Connectről</a:t>
            </a:r>
            <a:endParaRPr lang="en-GB" dirty="0">
              <a:latin typeface="Bahnschrift SemiLight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F0D46F-F921-3617-C0B7-F6666E5D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ahnschrift SemiLight" panose="020B0502040204020203" pitchFamily="34" charset="0"/>
              </a:rPr>
              <a:t>A cég 2016-ban lett alapítva Tóth Károly, </a:t>
            </a:r>
            <a:r>
              <a:rPr lang="hu-HU" dirty="0" err="1">
                <a:latin typeface="Bahnschrift SemiLight" panose="020B0502040204020203" pitchFamily="34" charset="0"/>
              </a:rPr>
              <a:t>Benyiczki</a:t>
            </a:r>
            <a:r>
              <a:rPr lang="hu-HU" dirty="0">
                <a:latin typeface="Bahnschrift SemiLight" panose="020B0502040204020203" pitchFamily="34" charset="0"/>
              </a:rPr>
              <a:t> Tamás és Gáspár Mihály által</a:t>
            </a:r>
          </a:p>
          <a:p>
            <a:r>
              <a:rPr lang="hu-HU" dirty="0">
                <a:latin typeface="Bahnschrift SemiLight" panose="020B0502040204020203" pitchFamily="34" charset="0"/>
              </a:rPr>
              <a:t>Vállalatunk más cégek számára segít az elavult irodai hálózataik felújításában 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annak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helyes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üzemeltetésében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 err="1">
                <a:latin typeface="Bahnschrift SemiLight" panose="020B0502040204020203" pitchFamily="34" charset="0"/>
              </a:rPr>
              <a:t>Cégünk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lehető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legjobb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megoldást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próbálja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megvalósítani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rendelőik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számára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munkánkra</a:t>
            </a:r>
            <a:r>
              <a:rPr lang="en-GB" dirty="0">
                <a:latin typeface="Bahnschrift SemiLight" panose="020B0502040204020203" pitchFamily="34" charset="0"/>
              </a:rPr>
              <a:t> 5 </a:t>
            </a:r>
            <a:r>
              <a:rPr lang="en-GB" dirty="0" err="1">
                <a:latin typeface="Bahnschrift SemiLight" panose="020B0502040204020203" pitchFamily="34" charset="0"/>
              </a:rPr>
              <a:t>év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garanciát</a:t>
            </a:r>
            <a:r>
              <a:rPr lang="en-GB" dirty="0">
                <a:latin typeface="Bahnschrift SemiLight" panose="020B0502040204020203" pitchFamily="34" charset="0"/>
              </a:rPr>
              <a:t> is </a:t>
            </a:r>
            <a:r>
              <a:rPr lang="en-GB" dirty="0" err="1">
                <a:latin typeface="Bahnschrift SemiLight" panose="020B0502040204020203" pitchFamily="34" charset="0"/>
              </a:rPr>
              <a:t>biztosítunk</a:t>
            </a:r>
            <a:endParaRPr lang="hu-HU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C2191E-04E1-6123-D89C-7438BE3C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 err="1">
                <a:latin typeface="Bahnschrift SemiLight" panose="020B0502040204020203" pitchFamily="34" charset="0"/>
              </a:rPr>
              <a:t>Alapítókról</a:t>
            </a:r>
            <a:endParaRPr lang="hu-HU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EFF83-674F-5D3B-2BBA-E60810A0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Light" panose="020B0502040204020203" pitchFamily="34" charset="0"/>
              </a:rPr>
              <a:t>Tóth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Károly</a:t>
            </a:r>
            <a:endParaRPr lang="hu-HU" dirty="0">
              <a:latin typeface="Bahnschrift SemiLight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2C3386-4E6A-F125-E1F8-50382D6C9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303"/>
            <a:ext cx="10515600" cy="4437572"/>
          </a:xfrm>
        </p:spPr>
        <p:txBody>
          <a:bodyPr/>
          <a:lstStyle/>
          <a:p>
            <a:r>
              <a:rPr lang="en-GB" dirty="0" err="1">
                <a:latin typeface="Bahnschrift SemiLight" panose="020B0502040204020203" pitchFamily="34" charset="0"/>
              </a:rPr>
              <a:t>Károly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cég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megalapítása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előtt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dolgozott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két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évig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Netline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Hungarty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netbiztonsági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halózati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cégnél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egy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vendéglátoi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cég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rendszergazdájaként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webfejlesztőjeként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illetve</a:t>
            </a:r>
            <a:r>
              <a:rPr lang="en-GB" dirty="0">
                <a:latin typeface="Bahnschrift SemiLight" panose="020B0502040204020203" pitchFamily="34" charset="0"/>
              </a:rPr>
              <a:t>  a </a:t>
            </a:r>
            <a:r>
              <a:rPr lang="en-GB" dirty="0" err="1">
                <a:latin typeface="Bahnschrift SemiLight" panose="020B0502040204020203" pitchFamily="34" charset="0"/>
              </a:rPr>
              <a:t>Microsoftnál</a:t>
            </a:r>
            <a:r>
              <a:rPr lang="en-GB" dirty="0">
                <a:latin typeface="Bahnschrift SemiLight" panose="020B0502040204020203" pitchFamily="34" charset="0"/>
              </a:rPr>
              <a:t> is </a:t>
            </a:r>
            <a:r>
              <a:rPr lang="en-GB" dirty="0" err="1">
                <a:latin typeface="Bahnschrift SemiLight" panose="020B0502040204020203" pitchFamily="34" charset="0"/>
              </a:rPr>
              <a:t>lehúzott</a:t>
            </a:r>
            <a:r>
              <a:rPr lang="en-GB" dirty="0">
                <a:latin typeface="Bahnschrift SemiLight" panose="020B0502040204020203" pitchFamily="34" charset="0"/>
              </a:rPr>
              <a:t> 3 </a:t>
            </a:r>
            <a:r>
              <a:rPr lang="en-GB" dirty="0" err="1">
                <a:latin typeface="Bahnschrift SemiLight" panose="020B0502040204020203" pitchFamily="34" charset="0"/>
              </a:rPr>
              <a:t>évet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 err="1">
                <a:latin typeface="Bahnschrift SemiLight" panose="020B0502040204020203" pitchFamily="34" charset="0"/>
              </a:rPr>
              <a:t>Károlynak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már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egész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fiatalkorától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szinte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az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informatika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az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élete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így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minden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egyes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ágában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könnyedén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jól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tud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dolgozni</a:t>
            </a:r>
            <a:r>
              <a:rPr lang="en-GB" dirty="0">
                <a:latin typeface="Bahnschrift SemiLight" panose="020B0502040204020203" pitchFamily="34" charset="0"/>
              </a:rPr>
              <a:t>.</a:t>
            </a:r>
          </a:p>
          <a:p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4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6FB69-9FC0-B8B4-67F7-17E7B774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Bahnschrift SemiLight" panose="020B0502040204020203" pitchFamily="34" charset="0"/>
              </a:rPr>
              <a:t>Benyiczki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Tamás</a:t>
            </a:r>
            <a:endParaRPr lang="hu-HU" dirty="0">
              <a:latin typeface="Bahnschrift SemiLight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1731B-47B7-56E2-0FA0-6C48AB24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Bahnschrift SemiLight" panose="020B0502040204020203" pitchFamily="34" charset="0"/>
              </a:rPr>
              <a:t>Tamás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Károlyt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középiskolás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évei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alatt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neki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mesélte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el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hogy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szeretne</a:t>
            </a:r>
            <a:r>
              <a:rPr lang="en-GB" dirty="0">
                <a:latin typeface="Bahnschrift SemiLight" panose="020B0502040204020203" pitchFamily="34" charset="0"/>
              </a:rPr>
              <a:t> ő is </a:t>
            </a:r>
            <a:r>
              <a:rPr lang="en-GB" dirty="0" err="1">
                <a:latin typeface="Bahnschrift SemiLight" panose="020B0502040204020203" pitchFamily="34" charset="0"/>
              </a:rPr>
              <a:t>egy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céget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alapítani</a:t>
            </a:r>
            <a:r>
              <a:rPr lang="en-GB" dirty="0">
                <a:latin typeface="Bahnschrift SemiLight" panose="020B0502040204020203" pitchFamily="34" charset="0"/>
              </a:rPr>
              <a:t>, de </a:t>
            </a:r>
            <a:r>
              <a:rPr lang="en-GB" dirty="0" err="1">
                <a:latin typeface="Bahnschrift SemiLight" panose="020B0502040204020203" pitchFamily="34" charset="0"/>
              </a:rPr>
              <a:t>nincs</a:t>
            </a:r>
            <a:r>
              <a:rPr lang="en-GB" dirty="0">
                <a:latin typeface="Bahnschrift SemiLight" panose="020B0502040204020203" pitchFamily="34" charset="0"/>
              </a:rPr>
              <a:t> meg </a:t>
            </a:r>
            <a:r>
              <a:rPr lang="en-GB" dirty="0" err="1">
                <a:latin typeface="Bahnschrift SemiLight" panose="020B0502040204020203" pitchFamily="34" charset="0"/>
              </a:rPr>
              <a:t>hozzá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megfelelő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anyagi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háttere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 err="1">
                <a:latin typeface="Bahnschrift SemiLight" panose="020B0502040204020203" pitchFamily="34" charset="0"/>
              </a:rPr>
              <a:t>Innen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jött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az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ötlet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hogy</a:t>
            </a:r>
            <a:r>
              <a:rPr lang="en-GB" dirty="0">
                <a:latin typeface="Bahnschrift SemiLight" panose="020B0502040204020203" pitchFamily="34" charset="0"/>
              </a:rPr>
              <a:t> mi </a:t>
            </a:r>
            <a:r>
              <a:rPr lang="en-GB" dirty="0" err="1">
                <a:latin typeface="Bahnschrift SemiLight" panose="020B0502040204020203" pitchFamily="34" charset="0"/>
              </a:rPr>
              <a:t>lenne</a:t>
            </a:r>
            <a:r>
              <a:rPr lang="en-GB" dirty="0">
                <a:latin typeface="Bahnschrift SemiLight" panose="020B0502040204020203" pitchFamily="34" charset="0"/>
              </a:rPr>
              <a:t>, ha mi </a:t>
            </a:r>
            <a:r>
              <a:rPr lang="en-GB" dirty="0" err="1">
                <a:latin typeface="Bahnschrift SemiLight" panose="020B0502040204020203" pitchFamily="34" charset="0"/>
              </a:rPr>
              <a:t>hárman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közös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céget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alapítanánk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 err="1">
                <a:latin typeface="Bahnschrift SemiLight" panose="020B0502040204020203" pitchFamily="34" charset="0"/>
              </a:rPr>
              <a:t>Tamás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amellett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hogy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az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egyik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társalapító</a:t>
            </a:r>
            <a:r>
              <a:rPr lang="en-GB" dirty="0">
                <a:latin typeface="Bahnschrift SemiLight" panose="020B0502040204020203" pitchFamily="34" charset="0"/>
              </a:rPr>
              <a:t>, a </a:t>
            </a:r>
            <a:r>
              <a:rPr lang="en-GB" dirty="0" err="1">
                <a:latin typeface="Bahnschrift SemiLight" panose="020B0502040204020203" pitchFamily="34" charset="0"/>
              </a:rPr>
              <a:t>cég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egyik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projektmanagere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termékértékesítője</a:t>
            </a:r>
            <a:endParaRPr lang="hu-HU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053915-D335-A61C-D525-999FD637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Bahnschrift SemiLight" panose="020B0502040204020203" pitchFamily="34" charset="0"/>
              </a:rPr>
              <a:t>Gáspár Mihály</a:t>
            </a:r>
            <a:endParaRPr lang="hu-HU" dirty="0">
              <a:latin typeface="Bahnschrift SemiLight" panose="020B0502040204020203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E585EB-18E3-1415-48E2-F094413A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Bahnschrift SemiLight" panose="020B0502040204020203" pitchFamily="34" charset="0"/>
              </a:rPr>
              <a:t>Mihály a </a:t>
            </a:r>
            <a:r>
              <a:rPr lang="en-GB" dirty="0" err="1">
                <a:latin typeface="Bahnschrift SemiLight" panose="020B0502040204020203" pitchFamily="34" charset="0"/>
              </a:rPr>
              <a:t>cég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megalapítása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előtt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Microsoftnál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dolgozott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egy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évig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ott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ismerte</a:t>
            </a:r>
            <a:r>
              <a:rPr lang="en-GB" dirty="0">
                <a:latin typeface="Bahnschrift SemiLight" panose="020B0502040204020203" pitchFamily="34" charset="0"/>
              </a:rPr>
              <a:t> meg </a:t>
            </a:r>
            <a:r>
              <a:rPr lang="en-GB" dirty="0" err="1">
                <a:latin typeface="Bahnschrift SemiLight" panose="020B0502040204020203" pitchFamily="34" charset="0"/>
              </a:rPr>
              <a:t>Károlyt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 err="1">
                <a:latin typeface="Bahnschrift SemiLight" panose="020B0502040204020203" pitchFamily="34" charset="0"/>
              </a:rPr>
              <a:t>Károly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felvetette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cégalapítás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ötletétét</a:t>
            </a:r>
            <a:r>
              <a:rPr lang="en-GB" dirty="0">
                <a:latin typeface="Bahnschrift SemiLight" panose="020B0502040204020203" pitchFamily="34" charset="0"/>
              </a:rPr>
              <a:t> Mihály </a:t>
            </a:r>
            <a:r>
              <a:rPr lang="en-GB" dirty="0" err="1">
                <a:latin typeface="Bahnschrift SemiLight" panose="020B0502040204020203" pitchFamily="34" charset="0"/>
              </a:rPr>
              <a:t>számára</a:t>
            </a:r>
            <a:r>
              <a:rPr lang="en-GB" dirty="0">
                <a:latin typeface="Bahnschrift SemiLight" panose="020B0502040204020203" pitchFamily="34" charset="0"/>
              </a:rPr>
              <a:t>, </a:t>
            </a:r>
            <a:r>
              <a:rPr lang="en-GB" dirty="0" err="1">
                <a:latin typeface="Bahnschrift SemiLight" panose="020B0502040204020203" pitchFamily="34" charset="0"/>
              </a:rPr>
              <a:t>amelybe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végül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Tamás</a:t>
            </a:r>
            <a:r>
              <a:rPr lang="en-GB" dirty="0">
                <a:latin typeface="Bahnschrift SemiLight" panose="020B0502040204020203" pitchFamily="34" charset="0"/>
              </a:rPr>
              <a:t> is </a:t>
            </a:r>
            <a:r>
              <a:rPr lang="en-GB" dirty="0" err="1">
                <a:latin typeface="Bahnschrift SemiLight" panose="020B0502040204020203" pitchFamily="34" charset="0"/>
              </a:rPr>
              <a:t>beszállt</a:t>
            </a:r>
            <a:endParaRPr lang="en-GB" dirty="0">
              <a:latin typeface="Bahnschrift SemiLight" panose="020B0502040204020203" pitchFamily="34" charset="0"/>
            </a:endParaRPr>
          </a:p>
          <a:p>
            <a:r>
              <a:rPr lang="en-GB" dirty="0">
                <a:latin typeface="Bahnschrift SemiLight" panose="020B0502040204020203" pitchFamily="34" charset="0"/>
              </a:rPr>
              <a:t>A </a:t>
            </a:r>
            <a:r>
              <a:rPr lang="en-GB" dirty="0" err="1">
                <a:latin typeface="Bahnschrift SemiLight" panose="020B0502040204020203" pitchFamily="34" charset="0"/>
              </a:rPr>
              <a:t>cég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megalakításakor</a:t>
            </a:r>
            <a:r>
              <a:rPr lang="en-GB" dirty="0">
                <a:latin typeface="Bahnschrift SemiLight" panose="020B0502040204020203" pitchFamily="34" charset="0"/>
              </a:rPr>
              <a:t> Mihály a </a:t>
            </a:r>
            <a:r>
              <a:rPr lang="en-GB" dirty="0" err="1">
                <a:latin typeface="Bahnschrift SemiLight" panose="020B0502040204020203" pitchFamily="34" charset="0"/>
              </a:rPr>
              <a:t>hálózati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részekkel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foglalkozni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és</a:t>
            </a:r>
            <a:r>
              <a:rPr lang="en-GB" dirty="0">
                <a:latin typeface="Bahnschrift SemiLight" panose="020B0502040204020203" pitchFamily="34" charset="0"/>
              </a:rPr>
              <a:t> a </a:t>
            </a:r>
            <a:r>
              <a:rPr lang="en-GB" dirty="0" err="1">
                <a:latin typeface="Bahnschrift SemiLight" panose="020B0502040204020203" pitchFamily="34" charset="0"/>
              </a:rPr>
              <a:t>mai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napig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ezen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részen</a:t>
            </a:r>
            <a:r>
              <a:rPr lang="en-GB" dirty="0">
                <a:latin typeface="Bahnschrift SemiLight" panose="020B0502040204020203" pitchFamily="34" charset="0"/>
              </a:rPr>
              <a:t> </a:t>
            </a:r>
            <a:r>
              <a:rPr lang="en-GB" dirty="0" err="1">
                <a:latin typeface="Bahnschrift SemiLight" panose="020B0502040204020203" pitchFamily="34" charset="0"/>
              </a:rPr>
              <a:t>dolgozik</a:t>
            </a:r>
            <a:endParaRPr lang="en-GB" dirty="0">
              <a:latin typeface="Bahnschrift SemiLight" panose="020B0502040204020203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243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214</Words>
  <Application>Microsoft Office PowerPoint</Application>
  <PresentationFormat>Szélesvásznú</PresentationFormat>
  <Paragraphs>18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Bahnschrift SemiLight</vt:lpstr>
      <vt:lpstr>Calibri</vt:lpstr>
      <vt:lpstr>Calibri Light</vt:lpstr>
      <vt:lpstr>Office-téma</vt:lpstr>
      <vt:lpstr>TBG Connect</vt:lpstr>
      <vt:lpstr>A TBG Connectről</vt:lpstr>
      <vt:lpstr>Alapítókról</vt:lpstr>
      <vt:lpstr>Tóth Károly</vt:lpstr>
      <vt:lpstr>Benyiczki Tamás</vt:lpstr>
      <vt:lpstr>Gáspár Mihály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TBG Connect</dc:title>
  <dc:creator>Mihály Gáspár</dc:creator>
  <cp:lastModifiedBy>Mihály Gáspár</cp:lastModifiedBy>
  <cp:revision>1</cp:revision>
  <dcterms:created xsi:type="dcterms:W3CDTF">2023-03-09T19:08:13Z</dcterms:created>
  <dcterms:modified xsi:type="dcterms:W3CDTF">2023-03-09T20:23:03Z</dcterms:modified>
</cp:coreProperties>
</file>