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4" r:id="rId11"/>
    <p:sldId id="269" r:id="rId12"/>
    <p:sldId id="263" r:id="rId13"/>
    <p:sldId id="265"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p:scale>
          <a:sx n="76" d="100"/>
          <a:sy n="76" d="100"/>
        </p:scale>
        <p:origin x="-480" y="21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jpeg"/><Relationship Id="rId1" Type="http://schemas.openxmlformats.org/officeDocument/2006/relationships/image" Target="../media/image10.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009649" y="459105"/>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328670" y="381000"/>
            <a:ext cx="1666875" cy="150812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457200" y="1981200"/>
            <a:ext cx="10759440" cy="2952115"/>
          </a:xfrm>
          <a:prstGeom prst="rect">
            <a:avLst/>
          </a:prstGeom>
          <a:noFill/>
        </p:spPr>
        <p:txBody>
          <a:bodyPr wrap="square" lIns="91440" tIns="45720" rIns="91440" bIns="45720" rtlCol="0" anchor="t">
            <a:noAutofit/>
          </a:bodyPr>
          <a:lstStyle/>
          <a:p>
            <a:r>
              <a:rPr lang="en-US" sz="2400" dirty="0"/>
              <a:t>STUDENT NAME: </a:t>
            </a:r>
            <a:r>
              <a:rPr lang="en-US" sz="2400" dirty="0" smtClean="0"/>
              <a:t> </a:t>
            </a:r>
            <a:r>
              <a:rPr lang="en-US" sz="2400" dirty="0" err="1" smtClean="0"/>
              <a:t>P.KARPAGAMBIGAI</a:t>
            </a:r>
            <a:endParaRPr lang="en-US" sz="2400" dirty="0"/>
          </a:p>
          <a:p>
            <a:r>
              <a:rPr lang="en-US" sz="2400" dirty="0"/>
              <a:t>REGISTER NO AND NMID</a:t>
            </a:r>
            <a:r>
              <a:rPr lang="en-US" sz="2400" dirty="0" smtClean="0"/>
              <a:t>: 24134061802522024 &amp; </a:t>
            </a:r>
            <a:r>
              <a:rPr lang="en-US" altLang="en-US" sz="2400" dirty="0">
                <a:cs typeface="Calibri" panose="020F0502020204030204"/>
              </a:rPr>
              <a:t>asanm40624134061802522024</a:t>
            </a:r>
            <a:endParaRPr lang="en-US" altLang="en-US" sz="2400" dirty="0">
              <a:cs typeface="Calibri" panose="020F0502020204030204"/>
            </a:endParaRPr>
          </a:p>
          <a:p>
            <a:r>
              <a:rPr lang="en-US" sz="2400" dirty="0"/>
              <a:t>DEPARTMENT: </a:t>
            </a:r>
            <a:r>
              <a:rPr lang="en-US" sz="2400" dirty="0" smtClean="0"/>
              <a:t>B.Sc., COMPUTER SCIENCE</a:t>
            </a:r>
            <a:endParaRPr lang="en-US" sz="2400" dirty="0"/>
          </a:p>
          <a:p>
            <a:r>
              <a:rPr lang="en-US" sz="2400" dirty="0"/>
              <a:t>COLLEGE: COLLEGE/ </a:t>
            </a:r>
            <a:r>
              <a:rPr lang="en-US" sz="2400" dirty="0" smtClean="0"/>
              <a:t>UNIVERSITY </a:t>
            </a:r>
            <a:r>
              <a:rPr lang="en-US" sz="2400" dirty="0" err="1" smtClean="0"/>
              <a:t>DHARMAPURAM ADHINAM ARTS COLLEGE,MAYILADUTHURAI. AFFILIATED TO ANNAMALAI UNIVERSITY,CHIDAMBARAM.</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0" name="Picture 9" descr="WhatsApp Image 2025-08-31 at 15.14.15_181cb3f6"/>
          <p:cNvPicPr>
            <a:picLocks noChangeAspect="1"/>
          </p:cNvPicPr>
          <p:nvPr/>
        </p:nvPicPr>
        <p:blipFill>
          <a:blip r:embed="rId2"/>
          <a:stretch>
            <a:fillRect/>
          </a:stretch>
        </p:blipFill>
        <p:spPr>
          <a:xfrm>
            <a:off x="3962400" y="1905000"/>
            <a:ext cx="3857625" cy="423608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015" y="385445"/>
            <a:ext cx="9407525" cy="2783205"/>
          </a:xfrm>
          <a:prstGeom prst="rect">
            <a:avLst/>
          </a:prstGeom>
        </p:spPr>
        <p:txBody>
          <a:bodyPr vert="horz" wrap="square" lIns="0" tIns="13335" rIns="0" bIns="0" rtlCol="0">
            <a:spAutoFit/>
          </a:bodyPr>
          <a:lstStyle/>
          <a:p>
            <a:pPr marL="12700" indent="0">
              <a:lnSpc>
                <a:spcPct val="100000"/>
              </a:lnSpc>
              <a:spcBef>
                <a:spcPts val="105"/>
              </a:spcBef>
              <a:buFont typeface="Wingdings" panose="05000000000000000000" charset="0"/>
              <a:buNone/>
            </a:pPr>
            <a:r>
              <a:rPr lang="en-US" altLang="en-IN" dirty="0"/>
              <a:t>CONCLUSION:</a:t>
            </a:r>
            <a:br>
              <a:rPr lang="en-US" altLang="en-IN" dirty="0"/>
            </a:br>
            <a:r>
              <a:rPr lang="en-US" altLang="en-IN" dirty="0"/>
              <a:t> </a:t>
            </a:r>
            <a:r>
              <a:rPr lang="en-US" altLang="en-IN" sz="2800" dirty="0"/>
              <a:t>The project is successfully demonstrated the working of a portfolio.</a:t>
            </a:r>
            <a:br>
              <a:rPr lang="en-US" altLang="en-IN" sz="2800" dirty="0"/>
            </a:br>
            <a:r>
              <a:rPr lang="en-US" altLang="en-IN" sz="2800" dirty="0"/>
              <a:t>Thus, the project proved to be a valuable learning experience.</a:t>
            </a:r>
            <a:endParaRPr lang="en-US" altLang="en-IN" sz="280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9760" y="-181610"/>
            <a:ext cx="11678920" cy="7192645"/>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609600" y="4114800"/>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580390" y="165735"/>
            <a:ext cx="12450445" cy="6644640"/>
          </a:xfrm>
          <a:prstGeom prst="rect">
            <a:avLst/>
          </a:prstGeom>
        </p:spPr>
        <p:txBody>
          <a:bodyPr vert="horz" wrap="square" lIns="0" tIns="16510" rIns="0" bIns="0" rtlCol="0">
            <a:noAutofit/>
          </a:bodyPr>
          <a:lstStyle/>
          <a:p>
            <a:pPr marL="12700" algn="l">
              <a:lnSpc>
                <a:spcPct val="100000"/>
              </a:lnSpc>
              <a:spcBef>
                <a:spcPts val="130"/>
              </a:spcBef>
            </a:pPr>
            <a:r>
              <a:rPr sz="4250" spc="5" dirty="0"/>
              <a:t>PROJECT</a:t>
            </a:r>
            <a:r>
              <a:rPr sz="4250" spc="-85" dirty="0"/>
              <a:t> </a:t>
            </a:r>
            <a:r>
              <a:rPr sz="4250" spc="25" dirty="0"/>
              <a:t>TITLE</a:t>
            </a:r>
            <a:r>
              <a:rPr lang="en-US" sz="4250" spc="25" dirty="0"/>
              <a:t>:</a:t>
            </a:r>
            <a:br>
              <a:rPr sz="4250" spc="25" dirty="0"/>
            </a:br>
            <a:r>
              <a:rPr lang="en-US" altLang="en-US" sz="1800" spc="25" dirty="0"/>
              <a:t>    This is a simple digital portfolio for P.Karpagambigai.The website introduces her interest and the skills in some programming languages (such as C,C++,PYTHON,Java,JavaScript,Cascading Styling Sheet(css) and HTML) displays her certificates, and mentions her interests in sports such as badminton and volleyball.</a:t>
            </a:r>
            <a:br>
              <a:rPr lang="en-US" altLang="en-US" sz="1800" spc="25" dirty="0"/>
            </a:br>
            <a:br>
              <a:rPr lang="en-US" altLang="en-US" sz="1800" spc="25" dirty="0"/>
            </a:br>
            <a:r>
              <a:rPr lang="en-US" altLang="en-US" sz="2400" i="1" u="sng" spc="25" dirty="0"/>
              <a:t>KEY SECTION:</a:t>
            </a:r>
            <a:br>
              <a:rPr lang="en-US" altLang="en-US" sz="4250" spc="25" dirty="0"/>
            </a:br>
            <a:r>
              <a:rPr lang="en-US" altLang="en-US" sz="4250" spc="25" dirty="0"/>
              <a:t>  </a:t>
            </a:r>
            <a:r>
              <a:rPr lang="en-US" altLang="en-US" sz="1800" spc="25" dirty="0"/>
              <a:t>1.</a:t>
            </a:r>
            <a:r>
              <a:rPr lang="en-US" altLang="en-US" sz="1800" spc="25" dirty="0">
                <a:latin typeface="Sitka Small" panose="02000505000000020004" charset="0"/>
                <a:cs typeface="Sitka Small" panose="02000505000000020004" charset="0"/>
              </a:rPr>
              <a:t>Introduction and CV download</a:t>
            </a:r>
            <a:br>
              <a:rPr lang="en-US" altLang="en-US" sz="1800" spc="25" dirty="0">
                <a:latin typeface="Sitka Small" panose="02000505000000020004" charset="0"/>
                <a:cs typeface="Sitka Small" panose="02000505000000020004" charset="0"/>
              </a:rPr>
            </a:br>
            <a:br>
              <a:rPr lang="en-US" altLang="en-US" sz="1800" spc="25" dirty="0">
                <a:latin typeface="Sitka Small" panose="02000505000000020004" charset="0"/>
                <a:cs typeface="Sitka Small" panose="02000505000000020004" charset="0"/>
              </a:rPr>
            </a:br>
            <a:r>
              <a:rPr lang="en-US" altLang="en-US" sz="1800" spc="25" dirty="0">
                <a:latin typeface="Sitka Small" panose="02000505000000020004" charset="0"/>
                <a:cs typeface="Sitka Small" panose="02000505000000020004" charset="0"/>
              </a:rPr>
              <a:t>     2. About Me (education and interests)</a:t>
            </a:r>
            <a:br>
              <a:rPr lang="en-US" altLang="en-US" sz="1800" spc="25" dirty="0">
                <a:latin typeface="Sitka Small" panose="02000505000000020004" charset="0"/>
                <a:cs typeface="Sitka Small" panose="02000505000000020004" charset="0"/>
              </a:rPr>
            </a:br>
            <a:br>
              <a:rPr lang="en-US" altLang="en-US" sz="1800" spc="25" dirty="0">
                <a:latin typeface="Sitka Small" panose="02000505000000020004" charset="0"/>
                <a:cs typeface="Sitka Small" panose="02000505000000020004" charset="0"/>
              </a:rPr>
            </a:br>
            <a:r>
              <a:rPr lang="en-US" altLang="en-US" sz="1800" spc="25" dirty="0">
                <a:latin typeface="Sitka Small" panose="02000505000000020004" charset="0"/>
                <a:cs typeface="Sitka Small" panose="02000505000000020004" charset="0"/>
              </a:rPr>
              <a:t>     3. Skills displayed with icons</a:t>
            </a:r>
            <a:br>
              <a:rPr lang="en-US" altLang="en-US" sz="1800" spc="25" dirty="0">
                <a:latin typeface="Sitka Small" panose="02000505000000020004" charset="0"/>
                <a:cs typeface="Sitka Small" panose="02000505000000020004" charset="0"/>
              </a:rPr>
            </a:br>
            <a:br>
              <a:rPr lang="en-US" altLang="en-US" sz="1800" spc="25" dirty="0">
                <a:latin typeface="Sitka Small" panose="02000505000000020004" charset="0"/>
                <a:cs typeface="Sitka Small" panose="02000505000000020004" charset="0"/>
              </a:rPr>
            </a:br>
            <a:r>
              <a:rPr lang="en-US" altLang="en-US" sz="1800" spc="25" dirty="0">
                <a:latin typeface="Sitka Small" panose="02000505000000020004" charset="0"/>
                <a:cs typeface="Sitka Small" panose="02000505000000020004" charset="0"/>
              </a:rPr>
              <a:t>     4.Certificates with details.</a:t>
            </a:r>
            <a:br>
              <a:rPr lang="en-US" altLang="en-US" sz="1800" spc="25" dirty="0">
                <a:latin typeface="Sitka Small" panose="02000505000000020004" charset="0"/>
                <a:cs typeface="Sitka Small" panose="02000505000000020004" charset="0"/>
              </a:rPr>
            </a:br>
            <a:br>
              <a:rPr lang="en-US" altLang="en-US" sz="1800" spc="25" dirty="0">
                <a:latin typeface="Sitka Small" panose="02000505000000020004" charset="0"/>
                <a:cs typeface="Sitka Small" panose="02000505000000020004" charset="0"/>
              </a:rPr>
            </a:br>
            <a:r>
              <a:rPr lang="en-US" altLang="en-US" sz="1800" spc="25" dirty="0">
                <a:latin typeface="Sitka Small" panose="02000505000000020004" charset="0"/>
                <a:cs typeface="Sitka Small" panose="02000505000000020004" charset="0"/>
              </a:rPr>
              <a:t>     5.Sports interests.</a:t>
            </a:r>
            <a:br>
              <a:rPr lang="en-US" altLang="en-US" sz="1800" spc="25" dirty="0">
                <a:latin typeface="Sitka Small" panose="02000505000000020004" charset="0"/>
                <a:cs typeface="Sitka Small" panose="02000505000000020004" charset="0"/>
              </a:rPr>
            </a:br>
            <a:br>
              <a:rPr lang="en-US" altLang="en-US" sz="1800" spc="25" dirty="0">
                <a:latin typeface="Sitka Small" panose="02000505000000020004" charset="0"/>
                <a:cs typeface="Sitka Small" panose="02000505000000020004" charset="0"/>
              </a:rPr>
            </a:br>
            <a:r>
              <a:rPr lang="en-US" altLang="en-US" sz="1800" spc="25" dirty="0">
                <a:latin typeface="Sitka Small" panose="02000505000000020004" charset="0"/>
                <a:cs typeface="Sitka Small" panose="02000505000000020004" charset="0"/>
              </a:rPr>
              <a:t>     6.Contact information (email, Linkedin, GitHub)</a:t>
            </a:r>
            <a:br>
              <a:rPr lang="en-US" altLang="en-US" sz="1800" spc="25" dirty="0">
                <a:latin typeface="Sitka Small" panose="02000505000000020004" charset="0"/>
                <a:cs typeface="Sitka Small" panose="02000505000000020004" charset="0"/>
              </a:rPr>
            </a:br>
            <a:br>
              <a:rPr lang="en-US" altLang="en-US" sz="1800" spc="25" dirty="0">
                <a:latin typeface="Sitka Small" panose="02000505000000020004" charset="0"/>
                <a:cs typeface="Sitka Small" panose="02000505000000020004" charset="0"/>
              </a:rPr>
            </a:br>
            <a:r>
              <a:rPr lang="en-US" altLang="en-US" sz="1800" spc="25" dirty="0">
                <a:latin typeface="Sitka Small" panose="02000505000000020004" charset="0"/>
                <a:cs typeface="Sitka Small" panose="02000505000000020004" charset="0"/>
              </a:rPr>
              <a:t>This portfolio is useful to share her profile, achievements, and contact details with others in a modern and organized way.</a:t>
            </a:r>
            <a:br>
              <a:rPr sz="1800" spc="25" dirty="0">
                <a:latin typeface="Sitka Small" panose="02000505000000020004" charset="0"/>
                <a:cs typeface="Sitka Small" panose="02000505000000020004" charset="0"/>
              </a:rPr>
            </a:br>
            <a:endParaRPr sz="1800">
              <a:latin typeface="Sitka Small" panose="02000505000000020004" charset="0"/>
              <a:cs typeface="Sitka Small" panose="02000505000000020004" charset="0"/>
            </a:endParaRPr>
          </a:p>
        </p:txBody>
      </p:sp>
      <p:grpSp>
        <p:nvGrpSpPr>
          <p:cNvPr id="18" name="object 18"/>
          <p:cNvGrpSpPr/>
          <p:nvPr/>
        </p:nvGrpSpPr>
        <p:grpSpPr>
          <a:xfrm>
            <a:off x="-4190365" y="6553200"/>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429750" y="2447925"/>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228600" y="381000"/>
            <a:ext cx="9329420" cy="4959350"/>
          </a:xfrm>
          <a:prstGeom prst="rect">
            <a:avLst/>
          </a:prstGeom>
        </p:spPr>
        <p:txBody>
          <a:bodyPr vert="horz" wrap="square" lIns="0" tIns="16510" rIns="0" bIns="0" rtlCol="0">
            <a:no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r>
              <a:rPr lang="en-US" sz="4250" spc="10" dirty="0"/>
              <a:t>:</a:t>
            </a:r>
            <a:br>
              <a:rPr lang="en-US" altLang="en-US" sz="3200"/>
            </a:br>
            <a:r>
              <a:rPr lang="en-US" altLang="en-US" sz="3200"/>
              <a:t>  </a:t>
            </a:r>
            <a:br>
              <a:rPr lang="en-US" altLang="en-US" sz="3200"/>
            </a:br>
            <a:r>
              <a:rPr lang="en-US" altLang="en-US" sz="3200"/>
              <a:t>   </a:t>
            </a:r>
            <a:r>
              <a:rPr lang="en-US" altLang="en-US" sz="3200" i="1">
                <a:latin typeface="Sitka Display" panose="02000505000000020004" charset="0"/>
                <a:cs typeface="Sitka Display" panose="02000505000000020004" charset="0"/>
              </a:rPr>
              <a:t>Students often struggle to present their skills, achievements, and projects in a professional manner.Traditional resumes are static and lack interactivity. A personal portfolio website helps in showcasing technical skills, certificates, and extracurricular activities dynamically, increasing opportunities for internships and jobs</a:t>
            </a:r>
            <a:r>
              <a:rPr lang="en-US" altLang="en-US" sz="3200"/>
              <a:t>.</a:t>
            </a:r>
            <a:endParaRPr lang="en-US" altLang="en-US" sz="320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67800" y="32004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255905"/>
            <a:ext cx="7621270" cy="4290695"/>
          </a:xfrm>
          <a:prstGeom prst="rect">
            <a:avLst/>
          </a:prstGeom>
        </p:spPr>
        <p:txBody>
          <a:bodyPr vert="horz" wrap="square" lIns="0" tIns="16510" rIns="0" bIns="0" rtlCol="0">
            <a:noAutofit/>
          </a:bodyPr>
          <a:lstStyle/>
          <a:p>
            <a:pPr marL="12700" indent="0">
              <a:lnSpc>
                <a:spcPct val="100000"/>
              </a:lnSpc>
              <a:spcBef>
                <a:spcPts val="130"/>
              </a:spcBef>
              <a:buFont typeface="Wingdings" panose="05000000000000000000" charset="0"/>
              <a:buNone/>
              <a:tabLst>
                <a:tab pos="2642870" algn="l"/>
              </a:tabLst>
            </a:pPr>
            <a:r>
              <a:rPr lang="en-US" altLang="en-US" sz="3600" i="1">
                <a:latin typeface="Tw Cen MT" panose="020B0602020104020603" charset="0"/>
                <a:cs typeface="Tw Cen MT" panose="020B0602020104020603" charset="0"/>
                <a:sym typeface="+mn-ea"/>
              </a:rPr>
              <a:t>PROJECT OVERVIEW</a:t>
            </a:r>
            <a:r>
              <a:rPr lang="en-US" altLang="en-US" sz="3600" i="1">
                <a:latin typeface="Tw Cen MT" panose="020B0602020104020603" charset="0"/>
                <a:cs typeface="Tw Cen MT" panose="020B0602020104020603" charset="0"/>
              </a:rPr>
              <a:t>:</a:t>
            </a:r>
            <a:br>
              <a:rPr lang="en-US" altLang="en-US" sz="2800" i="1">
                <a:latin typeface="Times New Roman" panose="02020603050405020304" pitchFamily="18" charset="0"/>
                <a:cs typeface="Times New Roman" panose="02020603050405020304" pitchFamily="18" charset="0"/>
              </a:rPr>
            </a:br>
            <a:r>
              <a:rPr lang="en-US" altLang="en-US" sz="2800" i="1">
                <a:latin typeface="Times New Roman" panose="02020603050405020304" pitchFamily="18" charset="0"/>
                <a:cs typeface="Times New Roman" panose="02020603050405020304" pitchFamily="18" charset="0"/>
              </a:rPr>
              <a:t> </a:t>
            </a:r>
            <a:r>
              <a:rPr lang="en-US" altLang="en-US" sz="3600" i="1">
                <a:latin typeface="Times New Roman" panose="02020603050405020304" pitchFamily="18" charset="0"/>
                <a:cs typeface="Times New Roman" panose="02020603050405020304" pitchFamily="18" charset="0"/>
              </a:rPr>
              <a:t>This project is a personal portfolio website developed for P.Karpagambigai. It highlights education skills, certificates, extracurricular achievements, and contact information in an interactive and visually appealing design. The portfolio is fully responsive and deployed on GitHub Pages for public access.</a:t>
            </a:r>
            <a:endParaRPr lang="en-US" altLang="en-US" sz="3600" i="1">
              <a:latin typeface="Times New Roman" panose="02020603050405020304" pitchFamily="18" charset="0"/>
              <a:cs typeface="Times New Roman" panose="02020603050405020304" pitchFamily="18" charset="0"/>
            </a:endParaRPr>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135" y="165735"/>
            <a:ext cx="10119360" cy="6651625"/>
          </a:xfrm>
          <a:prstGeom prst="rect">
            <a:avLst/>
          </a:prstGeom>
        </p:spPr>
        <p:txBody>
          <a:bodyPr vert="horz" wrap="square" lIns="0" tIns="16510" rIns="0" bIns="0" rtlCol="0">
            <a:noAutofit/>
          </a:bodyPr>
          <a:lstStyle/>
          <a:p>
            <a:pPr marL="12700" indent="0">
              <a:lnSpc>
                <a:spcPct val="100000"/>
              </a:lnSpc>
              <a:spcBef>
                <a:spcPts val="130"/>
              </a:spcBef>
              <a:buFont typeface="Arial" panose="020B0604020202020204" pitchFamily="34" charset="0"/>
              <a:buNone/>
            </a:pPr>
            <a:r>
              <a:rPr lang="en-US" altLang="en-US" sz="3200"/>
              <a:t>WHO Are the end users?:</a:t>
            </a:r>
            <a:br>
              <a:rPr lang="en-US" altLang="en-US" sz="3200"/>
            </a:br>
            <a:r>
              <a:rPr lang="en-US" altLang="en-US" sz="3200"/>
              <a:t>  i.</a:t>
            </a:r>
            <a:r>
              <a:rPr lang="en-US" altLang="en-US" sz="2800">
                <a:sym typeface="+mn-ea"/>
              </a:rPr>
              <a:t>Recruiters -</a:t>
            </a:r>
            <a:r>
              <a:rPr lang="en-US" altLang="en-US" sz="2800">
                <a:latin typeface="Sitka Display" panose="02000505000000020004" charset="0"/>
                <a:cs typeface="Sitka Display" panose="02000505000000020004" charset="0"/>
                <a:sym typeface="+mn-ea"/>
              </a:rPr>
              <a:t> To evaluate skills, certificates, and academic             achievements.</a:t>
            </a:r>
            <a:br>
              <a:rPr lang="en-US" altLang="en-US" sz="2800">
                <a:latin typeface="Sitka Display" panose="02000505000000020004" charset="0"/>
                <a:cs typeface="Sitka Display" panose="02000505000000020004" charset="0"/>
                <a:sym typeface="+mn-ea"/>
              </a:rPr>
            </a:br>
            <a:br>
              <a:rPr lang="en-US" altLang="en-US" sz="2800">
                <a:sym typeface="+mn-ea"/>
              </a:rPr>
            </a:br>
            <a:r>
              <a:rPr lang="en-US" altLang="en-US" sz="2800">
                <a:sym typeface="+mn-ea"/>
              </a:rPr>
              <a:t>   ii.Faculty / College evaluators - </a:t>
            </a:r>
            <a:r>
              <a:rPr lang="en-US" altLang="en-US" sz="2800">
                <a:latin typeface="Sitka Heading" panose="02000505000000020004" charset="0"/>
                <a:cs typeface="Sitka Heading" panose="02000505000000020004" charset="0"/>
                <a:sym typeface="+mn-ea"/>
              </a:rPr>
              <a:t>For project assessment and showcasing student achievements.</a:t>
            </a:r>
            <a:br>
              <a:rPr lang="en-US" altLang="en-US" sz="2800">
                <a:sym typeface="+mn-ea"/>
              </a:rPr>
            </a:br>
            <a:br>
              <a:rPr lang="en-US" altLang="en-US" sz="2800">
                <a:sym typeface="+mn-ea"/>
              </a:rPr>
            </a:br>
            <a:r>
              <a:rPr lang="en-US" altLang="en-US" sz="2800">
                <a:sym typeface="+mn-ea"/>
              </a:rPr>
              <a:t>   iii.Peers and collaborators -</a:t>
            </a:r>
            <a:r>
              <a:rPr lang="en-US" altLang="en-US" sz="2800">
                <a:latin typeface="Sitka Heading" panose="02000505000000020004" charset="0"/>
                <a:cs typeface="Sitka Heading" panose="02000505000000020004" charset="0"/>
                <a:sym typeface="+mn-ea"/>
              </a:rPr>
              <a:t>To connect and collaborate on projects.</a:t>
            </a:r>
            <a:br>
              <a:rPr lang="en-US" altLang="en-US" sz="2800">
                <a:latin typeface="Sitka Heading" panose="02000505000000020004" charset="0"/>
                <a:cs typeface="Sitka Heading" panose="02000505000000020004" charset="0"/>
                <a:sym typeface="+mn-ea"/>
              </a:rPr>
            </a:br>
            <a:br>
              <a:rPr lang="en-US" altLang="en-US" sz="2800">
                <a:sym typeface="+mn-ea"/>
              </a:rPr>
            </a:br>
            <a:r>
              <a:rPr lang="en-US" altLang="en-US" sz="2800">
                <a:sym typeface="+mn-ea"/>
              </a:rPr>
              <a:t>   iv.General audience -</a:t>
            </a:r>
            <a:r>
              <a:rPr lang="en-US" altLang="en-US" sz="2800">
                <a:latin typeface="Sitka Heading" panose="02000505000000020004" charset="0"/>
                <a:cs typeface="Sitka Heading" panose="02000505000000020004" charset="0"/>
                <a:sym typeface="+mn-ea"/>
              </a:rPr>
              <a:t>To know about Karpagambigai's journey </a:t>
            </a:r>
            <a:br>
              <a:rPr lang="en-US" altLang="en-US" sz="2800">
                <a:latin typeface="Sitka Heading" panose="02000505000000020004" charset="0"/>
                <a:cs typeface="Sitka Heading" panose="02000505000000020004" charset="0"/>
                <a:sym typeface="+mn-ea"/>
              </a:rPr>
            </a:br>
            <a:r>
              <a:rPr lang="en-US" altLang="en-US" sz="2800">
                <a:latin typeface="Sitka Heading" panose="02000505000000020004" charset="0"/>
                <a:cs typeface="Sitka Heading" panose="02000505000000020004" charset="0"/>
                <a:sym typeface="+mn-ea"/>
              </a:rPr>
              <a:t>and capabilities.</a:t>
            </a:r>
            <a:br>
              <a:rPr lang="en-US" altLang="en-US" sz="2800">
                <a:latin typeface="Sitka Heading" panose="02000505000000020004" charset="0"/>
                <a:cs typeface="Sitka Heading" panose="02000505000000020004" charset="0"/>
                <a:sym typeface="+mn-ea"/>
              </a:rPr>
            </a:br>
            <a:br>
              <a:rPr lang="en-US" altLang="en-US" sz="2800">
                <a:latin typeface="Sitka Heading" panose="02000505000000020004" charset="0"/>
                <a:cs typeface="Sitka Heading" panose="02000505000000020004" charset="0"/>
                <a:sym typeface="+mn-ea"/>
              </a:rPr>
            </a:br>
            <a:endParaRPr lang="en-US" altLang="en-US" sz="2800">
              <a:latin typeface="Sitka Heading" panose="02000505000000020004" charset="0"/>
              <a:cs typeface="Sitka Heading" panose="02000505000000020004" charset="0"/>
              <a:sym typeface="+mn-ea"/>
            </a:endParaRPr>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8839200" y="3124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33400" y="152400"/>
            <a:ext cx="9763125" cy="7426325"/>
          </a:xfrm>
          <a:prstGeom prst="rect">
            <a:avLst/>
          </a:prstGeom>
        </p:spPr>
        <p:txBody>
          <a:bodyPr vert="horz" wrap="square" lIns="0" tIns="13335" rIns="0" bIns="0" rtlCol="0">
            <a:noAutofit/>
          </a:bodyPr>
          <a:lstStyle/>
          <a:p>
            <a:pPr marL="12700">
              <a:lnSpc>
                <a:spcPct val="100000"/>
              </a:lnSpc>
              <a:spcBef>
                <a:spcPts val="105"/>
              </a:spcBef>
            </a:pPr>
            <a:r>
              <a:rPr lang="en-IN" sz="3600" spc="10" dirty="0"/>
              <a:t>TOOLS AND TECHNIQUES</a:t>
            </a:r>
            <a:r>
              <a:rPr lang="en-US" altLang="en-IN" sz="3600" spc="10" dirty="0"/>
              <a:t>:</a:t>
            </a:r>
            <a:br>
              <a:rPr lang="en-US" altLang="en-IN" sz="3600" spc="10" dirty="0"/>
            </a:br>
            <a:r>
              <a:rPr lang="en-US" altLang="en-US" sz="2800" spc="10" dirty="0">
                <a:latin typeface="Times New Roman" panose="02020603050405020304" pitchFamily="18" charset="0"/>
                <a:cs typeface="Times New Roman" panose="02020603050405020304" pitchFamily="18" charset="0"/>
              </a:rPr>
              <a:t>Frontend Framework: React.js.</a:t>
            </a:r>
            <a:br>
              <a:rPr lang="en-US" altLang="en-US" sz="2800" spc="10" dirty="0">
                <a:latin typeface="Times New Roman" panose="02020603050405020304" pitchFamily="18" charset="0"/>
                <a:cs typeface="Times New Roman" panose="02020603050405020304" pitchFamily="18" charset="0"/>
              </a:rPr>
            </a:br>
            <a:br>
              <a:rPr lang="en-US" altLang="en-US" sz="2800" spc="10" dirty="0">
                <a:latin typeface="Times New Roman" panose="02020603050405020304" pitchFamily="18" charset="0"/>
                <a:cs typeface="Times New Roman" panose="02020603050405020304" pitchFamily="18" charset="0"/>
              </a:rPr>
            </a:br>
            <a:r>
              <a:rPr lang="en-US" altLang="en-US" sz="2800" spc="10" dirty="0">
                <a:latin typeface="Times New Roman" panose="02020603050405020304" pitchFamily="18" charset="0"/>
                <a:cs typeface="Times New Roman" panose="02020603050405020304" pitchFamily="18" charset="0"/>
              </a:rPr>
              <a:t>Styling: CSS, animations.</a:t>
            </a:r>
            <a:br>
              <a:rPr lang="en-US" altLang="en-US" sz="2800" spc="10" dirty="0">
                <a:latin typeface="Times New Roman" panose="02020603050405020304" pitchFamily="18" charset="0"/>
                <a:cs typeface="Times New Roman" panose="02020603050405020304" pitchFamily="18" charset="0"/>
              </a:rPr>
            </a:br>
            <a:br>
              <a:rPr lang="en-US" altLang="en-US" sz="2800" spc="10" dirty="0">
                <a:latin typeface="Times New Roman" panose="02020603050405020304" pitchFamily="18" charset="0"/>
                <a:cs typeface="Times New Roman" panose="02020603050405020304" pitchFamily="18" charset="0"/>
              </a:rPr>
            </a:br>
            <a:r>
              <a:rPr lang="en-US" altLang="en-US" sz="2800" spc="10" dirty="0">
                <a:latin typeface="Times New Roman" panose="02020603050405020304" pitchFamily="18" charset="0"/>
                <a:cs typeface="Times New Roman" panose="02020603050405020304" pitchFamily="18" charset="0"/>
              </a:rPr>
              <a:t>Other Libraries: react-icons, typed.js, AOS animations.</a:t>
            </a:r>
            <a:br>
              <a:rPr lang="en-US" altLang="en-US" sz="2800" spc="10" dirty="0">
                <a:latin typeface="Times New Roman" panose="02020603050405020304" pitchFamily="18" charset="0"/>
                <a:cs typeface="Times New Roman" panose="02020603050405020304" pitchFamily="18" charset="0"/>
              </a:rPr>
            </a:br>
            <a:br>
              <a:rPr lang="en-US" altLang="en-US" sz="2800" spc="10" dirty="0">
                <a:latin typeface="Times New Roman" panose="02020603050405020304" pitchFamily="18" charset="0"/>
                <a:cs typeface="Times New Roman" panose="02020603050405020304" pitchFamily="18" charset="0"/>
              </a:rPr>
            </a:br>
            <a:r>
              <a:rPr lang="en-US" altLang="en-US" sz="2800" spc="10" dirty="0">
                <a:latin typeface="Times New Roman" panose="02020603050405020304" pitchFamily="18" charset="0"/>
                <a:cs typeface="Times New Roman" panose="02020603050405020304" pitchFamily="18" charset="0"/>
              </a:rPr>
              <a:t>Version Control: Git &amp; GitHub.</a:t>
            </a:r>
            <a:br>
              <a:rPr lang="en-US" altLang="en-US" sz="2800" spc="10" dirty="0">
                <a:latin typeface="Times New Roman" panose="02020603050405020304" pitchFamily="18" charset="0"/>
                <a:cs typeface="Times New Roman" panose="02020603050405020304" pitchFamily="18" charset="0"/>
              </a:rPr>
            </a:br>
            <a:br>
              <a:rPr lang="en-US" altLang="en-US" sz="2800" spc="10" dirty="0">
                <a:latin typeface="Times New Roman" panose="02020603050405020304" pitchFamily="18" charset="0"/>
                <a:cs typeface="Times New Roman" panose="02020603050405020304" pitchFamily="18" charset="0"/>
              </a:rPr>
            </a:br>
            <a:r>
              <a:rPr lang="en-US" altLang="en-US" sz="2800" spc="10" dirty="0">
                <a:latin typeface="Times New Roman" panose="02020603050405020304" pitchFamily="18" charset="0"/>
                <a:cs typeface="Times New Roman" panose="02020603050405020304" pitchFamily="18" charset="0"/>
              </a:rPr>
              <a:t>Deployment: GitHub Pages.</a:t>
            </a:r>
            <a:br>
              <a:rPr lang="en-US" altLang="en-US" sz="2800" spc="10" dirty="0">
                <a:latin typeface="Times New Roman" panose="02020603050405020304" pitchFamily="18" charset="0"/>
                <a:cs typeface="Times New Roman" panose="02020603050405020304" pitchFamily="18" charset="0"/>
              </a:rPr>
            </a:br>
            <a:br>
              <a:rPr lang="en-US" altLang="en-US" sz="2800" spc="10" dirty="0">
                <a:latin typeface="Times New Roman" panose="02020603050405020304" pitchFamily="18" charset="0"/>
                <a:cs typeface="Times New Roman" panose="02020603050405020304" pitchFamily="18" charset="0"/>
              </a:rPr>
            </a:br>
            <a:r>
              <a:rPr lang="en-US" altLang="en-US" sz="2800" spc="10" dirty="0">
                <a:latin typeface="Times New Roman" panose="02020603050405020304" pitchFamily="18" charset="0"/>
                <a:cs typeface="Times New Roman" panose="02020603050405020304" pitchFamily="18" charset="0"/>
              </a:rPr>
              <a:t>Design Tolls :canva and layout inspiration.</a:t>
            </a:r>
            <a:br>
              <a:rPr lang="en-IN" sz="2800" spc="10" dirty="0">
                <a:latin typeface="Times New Roman" panose="02020603050405020304" pitchFamily="18" charset="0"/>
                <a:cs typeface="Times New Roman" panose="02020603050405020304" pitchFamily="18" charset="0"/>
              </a:rPr>
            </a:br>
            <a:endParaRPr sz="2800" dirty="0">
              <a:latin typeface="Times New Roman" panose="02020603050405020304" pitchFamily="18" charset="0"/>
              <a:cs typeface="Times New Roman" panose="02020603050405020304" pitchFamily="18"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pic>
        <p:nvPicPr>
          <p:cNvPr id="8" name="object 7"/>
          <p:cNvPicPr/>
          <p:nvPr/>
        </p:nvPicPr>
        <p:blipFill>
          <a:blip r:embed="rId2" cstate="print"/>
          <a:stretch>
            <a:fillRect/>
          </a:stretch>
        </p:blipFill>
        <p:spPr>
          <a:xfrm>
            <a:off x="1295400" y="6629400"/>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2" name="Text Box 1"/>
          <p:cNvSpPr txBox="1"/>
          <p:nvPr/>
        </p:nvSpPr>
        <p:spPr>
          <a:xfrm>
            <a:off x="11872595" y="416560"/>
            <a:ext cx="4064000" cy="368300"/>
          </a:xfrm>
          <a:prstGeom prst="rect">
            <a:avLst/>
          </a:prstGeom>
          <a:noFill/>
        </p:spPr>
        <p:txBody>
          <a:bodyPr wrap="square" rtlCol="0">
            <a:spAutoFit/>
          </a:bodyPr>
          <a:p>
            <a:endParaRPr lang="en-US"/>
          </a:p>
        </p:txBody>
      </p:sp>
      <p:sp>
        <p:nvSpPr>
          <p:cNvPr id="3" name="Text Box 2"/>
          <p:cNvSpPr txBox="1"/>
          <p:nvPr/>
        </p:nvSpPr>
        <p:spPr>
          <a:xfrm>
            <a:off x="669290" y="221615"/>
            <a:ext cx="10100310" cy="5972175"/>
          </a:xfrm>
          <a:prstGeom prst="rect">
            <a:avLst/>
          </a:prstGeom>
          <a:noFill/>
        </p:spPr>
        <p:txBody>
          <a:bodyPr wrap="square" rtlCol="0" anchor="t">
            <a:noAutofit/>
          </a:bodyPr>
          <a:p>
            <a:r>
              <a:rPr lang="en-US" altLang="en-US" sz="4400"/>
              <a:t>POTFOLIO DESIGN AND LAYOUT:</a:t>
            </a:r>
            <a:endParaRPr lang="en-US" altLang="en-US"/>
          </a:p>
          <a:p>
            <a:endParaRPr lang="en-US" altLang="en-US"/>
          </a:p>
          <a:p>
            <a:r>
              <a:rPr lang="en-US" altLang="en-US" sz="2400"/>
              <a:t>I.The portfolio follows a modern single-page scrolling layout with sections:</a:t>
            </a:r>
            <a:endParaRPr lang="en-US" altLang="en-US" sz="2400"/>
          </a:p>
          <a:p>
            <a:endParaRPr lang="en-US" altLang="en-US" sz="2400"/>
          </a:p>
          <a:p>
            <a:r>
              <a:rPr lang="en-US" altLang="en-US" sz="2400"/>
              <a:t>II.Home (Hero)- Animated introduction with glowing effects and profile photo.</a:t>
            </a:r>
            <a:endParaRPr lang="en-US" altLang="en-US" sz="2400"/>
          </a:p>
          <a:p>
            <a:endParaRPr lang="en-US" altLang="en-US" sz="2400"/>
          </a:p>
          <a:p>
            <a:r>
              <a:rPr lang="en-US" altLang="en-US" sz="2400"/>
              <a:t>III.About -Personal introduction, education details, and career goal.</a:t>
            </a:r>
            <a:endParaRPr lang="en-US" altLang="en-US" sz="2400"/>
          </a:p>
          <a:p>
            <a:endParaRPr lang="en-US" altLang="en-US" sz="2400"/>
          </a:p>
          <a:p>
            <a:r>
              <a:rPr lang="en-US" altLang="en-US" sz="2400"/>
              <a:t>IV.Skills -Display of technical skills with logos and animations.</a:t>
            </a:r>
            <a:endParaRPr lang="en-US" altLang="en-US" sz="2400"/>
          </a:p>
          <a:p>
            <a:endParaRPr lang="en-US" altLang="en-US" sz="2400"/>
          </a:p>
          <a:p>
            <a:r>
              <a:rPr lang="en-US" altLang="en-US" sz="2400"/>
              <a:t>V.Certificates- Achievements displayed with pop-up view and download option.</a:t>
            </a:r>
            <a:endParaRPr lang="en-US" altLang="en-US" sz="2400"/>
          </a:p>
          <a:p>
            <a:endParaRPr lang="en-US" altLang="en-US" sz="2400"/>
          </a:p>
          <a:p>
            <a:r>
              <a:rPr lang="en-US" altLang="en-US" sz="2400"/>
              <a:t>VI.Sports -Section highlighting extracurricular activities with images.</a:t>
            </a:r>
            <a:endParaRPr lang="en-US" altLang="en-US" sz="2400"/>
          </a:p>
          <a:p>
            <a:endParaRPr lang="en-US" altLang="en-US" sz="2400"/>
          </a:p>
          <a:p>
            <a:r>
              <a:rPr lang="en-US" altLang="en-US" sz="2400"/>
              <a:t>VII.Contact- Direct links to email, GitHub, and Linkedin.</a:t>
            </a:r>
            <a:endParaRPr lang="en-US" altLang="en-US" sz="2400"/>
          </a:p>
          <a:p>
            <a:endParaRPr lang="en-US" altLang="en-US" sz="2400"/>
          </a:p>
          <a:p>
            <a:r>
              <a:rPr lang="en-US" altLang="en-US" sz="2400"/>
              <a:t>VIII.Footer -Clean copyright and quick links.</a:t>
            </a:r>
            <a:endParaRPr 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08000"/>
            <a:ext cx="10681335" cy="5848985"/>
          </a:xfrm>
        </p:spPr>
        <p:txBody>
          <a:bodyPr>
            <a:noAutofit/>
          </a:bodyPr>
          <a:lstStyle/>
          <a:p>
            <a:r>
              <a:rPr lang="en-IN" dirty="0"/>
              <a:t>FEATURES AND FUNCTIONALITY</a:t>
            </a:r>
            <a:br>
              <a:rPr lang="en-IN" dirty="0"/>
            </a:br>
            <a:r>
              <a:rPr lang="en-US" altLang="en-IN" dirty="0"/>
              <a:t> </a:t>
            </a:r>
            <a:r>
              <a:rPr lang="en-US" altLang="en-IN" sz="2400" dirty="0"/>
              <a:t>1</a:t>
            </a:r>
            <a:r>
              <a:rPr lang="en-US" altLang="en-US" sz="2400" dirty="0"/>
              <a:t>. Animated typing effect for introduction.</a:t>
            </a:r>
            <a:br>
              <a:rPr lang="en-US" altLang="en-US" sz="2400" dirty="0"/>
            </a:br>
            <a:br>
              <a:rPr lang="en-US" altLang="en-US" sz="2400" dirty="0"/>
            </a:br>
            <a:r>
              <a:rPr lang="en-US" altLang="en-US" sz="2400" dirty="0"/>
              <a:t>  2. Floating glowing decorations for modern design.</a:t>
            </a:r>
            <a:br>
              <a:rPr lang="en-US" altLang="en-US" sz="2400" dirty="0"/>
            </a:br>
            <a:br>
              <a:rPr lang="en-US" altLang="en-US" sz="2400" dirty="0"/>
            </a:br>
            <a:r>
              <a:rPr lang="en-US" altLang="en-US" sz="2400" dirty="0"/>
              <a:t>  3. Profile photo with animated circular border.</a:t>
            </a:r>
            <a:br>
              <a:rPr lang="en-US" altLang="en-US" sz="2400" dirty="0"/>
            </a:br>
            <a:br>
              <a:rPr lang="en-US" altLang="en-US" sz="2400" dirty="0"/>
            </a:br>
            <a:r>
              <a:rPr lang="en-US" altLang="en-US" sz="2400" dirty="0"/>
              <a:t>  4. Certificates displayed as cards with pop-up view and download option.</a:t>
            </a:r>
            <a:br>
              <a:rPr lang="en-US" altLang="en-US" sz="2400" dirty="0"/>
            </a:br>
            <a:br>
              <a:rPr lang="en-US" altLang="en-US" sz="2400" dirty="0"/>
            </a:br>
            <a:r>
              <a:rPr lang="en-US" altLang="en-US" sz="2400" dirty="0"/>
              <a:t>  </a:t>
            </a:r>
            <a:r>
              <a:rPr lang="en-US" altLang="en-US" sz="2400" dirty="0"/>
              <a:t>5. Sports achievements showcased with images and descriptions.</a:t>
            </a:r>
            <a:br>
              <a:rPr lang="en-US" altLang="en-US" sz="2400" dirty="0"/>
            </a:br>
            <a:br>
              <a:rPr lang="en-US" altLang="en-US" sz="2400" dirty="0"/>
            </a:br>
            <a:r>
              <a:rPr lang="en-US" altLang="en-US" sz="2400" dirty="0"/>
              <a:t>  6. Smooth scroll navigation with navbar.</a:t>
            </a:r>
            <a:br>
              <a:rPr lang="en-US" altLang="en-US" sz="2400" dirty="0"/>
            </a:br>
            <a:br>
              <a:rPr lang="en-US" altLang="en-US" sz="2400" dirty="0"/>
            </a:br>
            <a:r>
              <a:rPr lang="en-US" altLang="en-US" sz="2400" dirty="0"/>
              <a:t>  7. Fully responsive (works on desktop and mobile).</a:t>
            </a:r>
            <a:endParaRPr lang="en-US" altLang="en-US"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3647</Words>
  <Application>WPS Presentation</Application>
  <PresentationFormat>Custom</PresentationFormat>
  <Paragraphs>81</Paragraphs>
  <Slides>11</Slides>
  <Notes>1</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11</vt:i4>
      </vt:variant>
    </vt:vector>
  </HeadingPairs>
  <TitlesOfParts>
    <vt:vector size="27" baseType="lpstr">
      <vt:lpstr>Arial</vt:lpstr>
      <vt:lpstr>SimSun</vt:lpstr>
      <vt:lpstr>Wingdings</vt:lpstr>
      <vt:lpstr>Trebuchet MS</vt:lpstr>
      <vt:lpstr>Times New Roman</vt:lpstr>
      <vt:lpstr>Roboto</vt:lpstr>
      <vt:lpstr>Calibri</vt:lpstr>
      <vt:lpstr>Sitka Small</vt:lpstr>
      <vt:lpstr>Sitka Display</vt:lpstr>
      <vt:lpstr>Wingdings</vt:lpstr>
      <vt:lpstr>Tw Cen MT</vt:lpstr>
      <vt:lpstr>Sitka Heading</vt:lpstr>
      <vt:lpstr>Microsoft YaHei</vt:lpstr>
      <vt:lpstr>Arial Unicode MS</vt:lpstr>
      <vt:lpstr>Calibri</vt:lpstr>
      <vt:lpstr>Office Theme</vt:lpstr>
      <vt:lpstr>Digital Portfolio  </vt:lpstr>
      <vt:lpstr>PROJECT TITLE:     This is a simple digital portfolio for P.Karpagambigai.The website introduces her interest and the skills in some programming languages (such as C,C++,PYTHON,Java,JavaScript,Cascading Styling Sheet(css) and HTML) displays her certificates, and mentions her interests in sports such as badminton and volleyball.  KEY SECTION:   1.Introduction and CV download       2. About Me (education and interests)       3. Skills displayed with icons       4.Certificates with details.       5.Sports interests.       6.Contact information (email, Linkedin, GitHub)  This portfolio is useful to share her profile, achievements, and contact details with others in a modern and organized way. </vt:lpstr>
      <vt:lpstr>AGENDA</vt:lpstr>
      <vt:lpstr>PROBLEM	STATEMENT:       Students often struggle to present their skills, achievements, and projects in a professional manner.Traditional resumes are static and lack interactivity. A personal portfolio website helps in showcasing technical skills, certificates, and extracurricular activities dynamically, increasing opportunities for internships and jobs.</vt:lpstr>
      <vt:lpstr>PROJECT OVERVIEW:  This project is a personal portfolio website developed for P.Karpagambigai. It highlights education skills, certificates, extracurricular achievements, and contact information in an interactive and visually appealing design. The portfolio is fully responsive and deployed on GitHub Pages for public access.</vt:lpstr>
      <vt:lpstr>WHO Are the end users?:   i.Recruiters - To evaluate skills, certificates, and academic             achievements.     ii.Faculty / College evaluators - For project assessment and showcasing student achievements.     iii.Peers and collaborators -To connect and collaborate on projects.     iv.General audience -To know about Karpagambigai's journey  and capabilities.  </vt:lpstr>
      <vt:lpstr>TOOLS AND TECHNIQUES: Frontend Framework: React.js.  Styling: CSS, animations.  Other Libraries: react-icons, typed.js, AOS animations.  Version Control: Git &amp; GitHub.  Deployment: GitHub Pages.  Design Tolls :canva and layout inspiration. </vt:lpstr>
      <vt:lpstr>PowerPoint 演示文稿</vt:lpstr>
      <vt:lpstr>FEATURES AND FUNCTIONALITY  1. Animated typing effect for introduction.    2. Floating glowing decorations for modern design.    3. Profile photo with animated circular border.    4. Certificates displayed as cards with pop-up view and download option.    5. Sports achievements showcased with images and descriptions.    6. Smooth scroll navigation with navbar.    7. Fully responsive (works on desktop and mobile).</vt:lpstr>
      <vt:lpstr>RESULTS AND SCREENSHOTS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Gnanambigai</cp:lastModifiedBy>
  <cp:revision>28</cp:revision>
  <dcterms:created xsi:type="dcterms:W3CDTF">2024-03-29T15:07:00Z</dcterms:created>
  <dcterms:modified xsi:type="dcterms:W3CDTF">2025-08-31T09:55:17Z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2024-03-21T22:00:00Z</vt:filetime>
  </property>
  <property fmtid="{D5CDD505-2E9C-101B-9397-08002B2CF9AE}" pid="3" name="LastSaved">
    <vt:filetime>2024-03-29T22:00:00Z</vt:filetime>
  </property>
  <property fmtid="{D5CDD505-2E9C-101B-9397-08002B2CF9AE}" pid="4" name="ICV">
    <vt:lpwstr>56A8D6859CB14002976AD9370559F0A5_12</vt:lpwstr>
  </property>
  <property fmtid="{D5CDD505-2E9C-101B-9397-08002B2CF9AE}" pid="5" name="KSOProductBuildVer">
    <vt:lpwstr>1033-12.2.0.21931</vt:lpwstr>
  </property>
</Properties>
</file>