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OPPOSans B" pitchFamily="18" charset="-122"/>
      <p:regular r:id="rId20"/>
    </p:embeddedFont>
    <p:embeddedFont>
      <p:font typeface="OPPOSans H" pitchFamily="18" charset="-122"/>
      <p:regular r:id="rId21"/>
    </p:embeddedFont>
    <p:embeddedFont>
      <p:font typeface="OPPOSans M" pitchFamily="18" charset="-122"/>
      <p:regular r:id="rId22"/>
    </p:embeddedFont>
    <p:embeddedFont>
      <p:font typeface="Arial Black" panose="020B0604020202020204" pitchFamily="34" charset="0"/>
      <p:bold r:id="rId23"/>
    </p:embeddedFont>
    <p:embeddedFont>
      <p:font typeface="Bahnschrift SemiBold" panose="02000000000000000000" pitchFamily="2" charset="0"/>
      <p:bold r:id="rId24"/>
    </p:embeddedFont>
    <p:embeddedFont>
      <p:font typeface="PMingLiU-ExtB" panose="02020500000000000000" pitchFamily="18" charset="-120"/>
      <p:regular r:id="rId25"/>
    </p:embeddedFont>
    <p:embeddedFont>
      <p:font typeface="Segoe UI Variable Text Semibold" pitchFamily="2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26" Type="http://schemas.openxmlformats.org/officeDocument/2006/relationships/font" Target="fonts/font7.fntdata" /><Relationship Id="rId3" Type="http://schemas.openxmlformats.org/officeDocument/2006/relationships/slide" Target="slides/slide2.xml" /><Relationship Id="rId21" Type="http://schemas.openxmlformats.org/officeDocument/2006/relationships/font" Target="fonts/font2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6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1.fntdata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5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4.fntdata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3.fntdata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2024/9/30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  <a:t>2024/9/30</a:t>
            </a:fld>
            <a:endParaRPr lang="zh-CN" altLang="en-US" dirty="0"/>
          </a:p>
        </p:txBody>
      </p:sp>
      <p:sp>
        <p:nvSpPr>
          <p:cNvPr id="104873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4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 /><Relationship Id="rId2" Type="http://schemas.openxmlformats.org/officeDocument/2006/relationships/tags" Target="../tags/tag29.xml" /><Relationship Id="rId1" Type="http://schemas.openxmlformats.org/officeDocument/2006/relationships/tags" Target="../tags/tag28.xml" /><Relationship Id="rId4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 /><Relationship Id="rId2" Type="http://schemas.openxmlformats.org/officeDocument/2006/relationships/tags" Target="../tags/tag32.xml" /><Relationship Id="rId1" Type="http://schemas.openxmlformats.org/officeDocument/2006/relationships/tags" Target="../tags/tag31.xml" /><Relationship Id="rId5" Type="http://schemas.openxmlformats.org/officeDocument/2006/relationships/image" Target="../media/image6.jpeg" /><Relationship Id="rId4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 /><Relationship Id="rId2" Type="http://schemas.openxmlformats.org/officeDocument/2006/relationships/tags" Target="../tags/tag35.xml" /><Relationship Id="rId1" Type="http://schemas.openxmlformats.org/officeDocument/2006/relationships/tags" Target="../tags/tag34.xml" /><Relationship Id="rId4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 /><Relationship Id="rId2" Type="http://schemas.openxmlformats.org/officeDocument/2006/relationships/tags" Target="../tags/tag38.xml" /><Relationship Id="rId1" Type="http://schemas.openxmlformats.org/officeDocument/2006/relationships/tags" Target="../tags/tag37.xml" /><Relationship Id="rId4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 /><Relationship Id="rId2" Type="http://schemas.openxmlformats.org/officeDocument/2006/relationships/tags" Target="../tags/tag41.xml" /><Relationship Id="rId1" Type="http://schemas.openxmlformats.org/officeDocument/2006/relationships/tags" Target="../tags/tag40.xml" /><Relationship Id="rId5" Type="http://schemas.openxmlformats.org/officeDocument/2006/relationships/image" Target="../media/image7.jpeg" /><Relationship Id="rId4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 /><Relationship Id="rId2" Type="http://schemas.openxmlformats.org/officeDocument/2006/relationships/tags" Target="../tags/tag44.xml" /><Relationship Id="rId1" Type="http://schemas.openxmlformats.org/officeDocument/2006/relationships/tags" Target="../tags/tag43.xml" /><Relationship Id="rId5" Type="http://schemas.openxmlformats.org/officeDocument/2006/relationships/image" Target="../media/image8.jpeg" /><Relationship Id="rId4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 /><Relationship Id="rId2" Type="http://schemas.openxmlformats.org/officeDocument/2006/relationships/tags" Target="../tags/tag47.xml" /><Relationship Id="rId1" Type="http://schemas.openxmlformats.org/officeDocument/2006/relationships/tags" Target="../tags/tag46.xml" /><Relationship Id="rId5" Type="http://schemas.openxmlformats.org/officeDocument/2006/relationships/image" Target="../media/image9.png" /><Relationship Id="rId4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 /><Relationship Id="rId2" Type="http://schemas.openxmlformats.org/officeDocument/2006/relationships/tags" Target="../tags/tag5.xml" /><Relationship Id="rId1" Type="http://schemas.openxmlformats.org/officeDocument/2006/relationships/tags" Target="../tags/tag4.xml" /><Relationship Id="rId5" Type="http://schemas.openxmlformats.org/officeDocument/2006/relationships/image" Target="../media/image1.png" /><Relationship Id="rId4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 /><Relationship Id="rId2" Type="http://schemas.openxmlformats.org/officeDocument/2006/relationships/tags" Target="../tags/tag8.xml" /><Relationship Id="rId1" Type="http://schemas.openxmlformats.org/officeDocument/2006/relationships/tags" Target="../tags/tag7.xml" /><Relationship Id="rId5" Type="http://schemas.openxmlformats.org/officeDocument/2006/relationships/image" Target="../media/image2.jpeg" /><Relationship Id="rId4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 /><Relationship Id="rId2" Type="http://schemas.openxmlformats.org/officeDocument/2006/relationships/tags" Target="../tags/tag11.xml" /><Relationship Id="rId1" Type="http://schemas.openxmlformats.org/officeDocument/2006/relationships/tags" Target="../tags/tag10.xml" /><Relationship Id="rId5" Type="http://schemas.openxmlformats.org/officeDocument/2006/relationships/image" Target="../media/image3.png" /><Relationship Id="rId4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 /><Relationship Id="rId2" Type="http://schemas.openxmlformats.org/officeDocument/2006/relationships/tags" Target="../tags/tag14.xml" /><Relationship Id="rId1" Type="http://schemas.openxmlformats.org/officeDocument/2006/relationships/tags" Target="../tags/tag13.xml" /><Relationship Id="rId5" Type="http://schemas.openxmlformats.org/officeDocument/2006/relationships/image" Target="../media/image4.png" /><Relationship Id="rId4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 /><Relationship Id="rId2" Type="http://schemas.openxmlformats.org/officeDocument/2006/relationships/tags" Target="../tags/tag17.xml" /><Relationship Id="rId1" Type="http://schemas.openxmlformats.org/officeDocument/2006/relationships/tags" Target="../tags/tag16.xml" /><Relationship Id="rId5" Type="http://schemas.openxmlformats.org/officeDocument/2006/relationships/image" Target="../media/image5.jpeg" /><Relationship Id="rId4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 /><Relationship Id="rId2" Type="http://schemas.openxmlformats.org/officeDocument/2006/relationships/tags" Target="../tags/tag20.xml" /><Relationship Id="rId1" Type="http://schemas.openxmlformats.org/officeDocument/2006/relationships/tags" Target="../tags/tag19.xml" /><Relationship Id="rId4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 /><Relationship Id="rId2" Type="http://schemas.openxmlformats.org/officeDocument/2006/relationships/tags" Target="../tags/tag23.xml" /><Relationship Id="rId1" Type="http://schemas.openxmlformats.org/officeDocument/2006/relationships/tags" Target="../tags/tag22.xml" /><Relationship Id="rId4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 /><Relationship Id="rId2" Type="http://schemas.openxmlformats.org/officeDocument/2006/relationships/tags" Target="../tags/tag26.xml" /><Relationship Id="rId1" Type="http://schemas.openxmlformats.org/officeDocument/2006/relationships/tags" Target="../tags/tag25.xml" /><Relationship Id="rId4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</a:p>
          <a:p>
            <a:endParaRPr lang="en-IN" altLang="en-US" sz="2400" b="1" dirty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 : </a:t>
            </a:r>
            <a:r>
              <a:rPr lang="en-US" sz="2000" b="1" dirty="0" err="1">
                <a:latin typeface="Segoe UI Variable Text Semibold" charset="0"/>
                <a:cs typeface="Segoe UI Variable Text Semibold" charset="0"/>
                <a:sym typeface="+mn-ea"/>
              </a:rPr>
              <a:t>S.Karpagavalli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endParaRPr lang="en-IN" alt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312210233, asunm1369312210233</a:t>
            </a:r>
            <a:endParaRPr 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(Accounting &amp; Finance)</a:t>
            </a:r>
            <a:endParaRPr 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Guru Shree </a:t>
            </a:r>
            <a:r>
              <a:rPr lang="en-US" sz="2000" b="1" dirty="0" err="1">
                <a:latin typeface="Segoe UI Variable Text Semibold" charset="0"/>
                <a:cs typeface="Segoe UI Variable Text Semibold" charset="0"/>
                <a:sym typeface="+mn-ea"/>
              </a:rPr>
              <a:t>Shantivijai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Jain college for Women </a:t>
            </a:r>
            <a:r>
              <a:rPr lang="en-US" sz="2000" b="1" dirty="0" err="1">
                <a:latin typeface="Segoe UI Variable Text Semibold" charset="0"/>
                <a:cs typeface="Segoe UI Variable Text Semibold" charset="0"/>
                <a:sym typeface="+mn-ea"/>
              </a:rPr>
              <a:t>Vepery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High road,Ch-7</a:t>
            </a: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02697" y="1390537"/>
            <a:ext cx="10586602" cy="49510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592122">
            <a:off x="2451752" y="1292559"/>
            <a:ext cx="7288496" cy="4772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91158" y="1237080"/>
            <a:ext cx="2514097" cy="2516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b="1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8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r:embed="rId5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</a:p>
          <a:p>
            <a:endParaRPr lang="en-US" sz="2800" b="1" dirty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44" y="2207925"/>
            <a:ext cx="2380533" cy="2382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26791" y="2740131"/>
            <a:ext cx="3186496" cy="23492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</a:p>
          <a:p>
            <a:endParaRPr lang="en-US" sz="3200" b="1" dirty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RMX3286</dc:creator>
  <cp:lastModifiedBy>shanmugamkarpagavalli4@gmail.com</cp:lastModifiedBy>
  <cp:revision>2</cp:revision>
  <dcterms:created xsi:type="dcterms:W3CDTF">2023-03-13T01:49:00Z</dcterms:created>
  <dcterms:modified xsi:type="dcterms:W3CDTF">2024-09-30T13:25:14Z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b404af8d9e9542be8c9fd9b12c81ce76</vt:lpwstr>
  </property>
  <property fmtid="{D5CDD505-2E9C-101B-9397-08002B2CF9AE}" pid="3" name="KSOProductBuildVer">
    <vt:lpwstr>1033-12.2.0.17545</vt:lpwstr>
  </property>
</Properties>
</file>