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72" r:id="rId2"/>
    <p:sldId id="283" r:id="rId3"/>
    <p:sldId id="261" r:id="rId4"/>
    <p:sldId id="260" r:id="rId5"/>
    <p:sldId id="279" r:id="rId6"/>
    <p:sldId id="280" r:id="rId7"/>
    <p:sldId id="284" r:id="rId8"/>
    <p:sldId id="275" r:id="rId9"/>
    <p:sldId id="276" r:id="rId10"/>
    <p:sldId id="274" r:id="rId11"/>
    <p:sldId id="277" r:id="rId12"/>
    <p:sldId id="281" r:id="rId13"/>
    <p:sldId id="278" r:id="rId14"/>
    <p:sldId id="282" r:id="rId15"/>
    <p:sldId id="270" r:id="rId16"/>
    <p:sldId id="271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AAE92D-1AB6-4BE8-961D-64FA6E9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28607" y="6923802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F0151-B7D0-4219-B0C3-3D6EE9E60EC2}"/>
              </a:ext>
            </a:extLst>
          </p:cNvPr>
          <p:cNvSpPr txBox="1"/>
          <p:nvPr/>
        </p:nvSpPr>
        <p:spPr>
          <a:xfrm>
            <a:off x="512748" y="316194"/>
            <a:ext cx="112804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П. О. СУХОГО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Сетевое игровое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«Танки»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Выполнил: студент гр. ИТИ-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Карпенко Д.Е.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Принял: доцент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Курочка К.С. 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E5884-1B90-4960-89E8-05484480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DF4FA6-92D4-48F4-A022-D5A9039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4181" y="6858000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F07FA-803A-4DD3-B75C-19038816916A}"/>
              </a:ext>
            </a:extLst>
          </p:cNvPr>
          <p:cNvSpPr txBox="1"/>
          <p:nvPr/>
        </p:nvSpPr>
        <p:spPr>
          <a:xfrm>
            <a:off x="2153173" y="479196"/>
            <a:ext cx="788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Игровая сцена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50406-062E-4DB1-9D41-8589677A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D9FA4-30FF-4829-909A-19213C54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0" y="1153728"/>
            <a:ext cx="4535040" cy="4550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69221-EB3F-4044-AA9A-0C803463A999}"/>
              </a:ext>
            </a:extLst>
          </p:cNvPr>
          <p:cNvSpPr txBox="1"/>
          <p:nvPr/>
        </p:nvSpPr>
        <p:spPr>
          <a:xfrm>
            <a:off x="5536734" y="1153728"/>
            <a:ext cx="5829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 двух танков, бонусов, стен и болот. Танки управляются игроками и синхронизируются на сервере. Болото замедляет технику, стенки блокируют игроков и снаряды игроков, бонусы модифицируют характеристики танка.</a:t>
            </a:r>
          </a:p>
        </p:txBody>
      </p:sp>
    </p:spTree>
    <p:extLst>
      <p:ext uri="{BB962C8B-B14F-4D97-AF65-F5344CB8AC3E}">
        <p14:creationId xmlns:p14="http://schemas.microsoft.com/office/powerpoint/2010/main" val="177500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DF4FA6-92D4-48F4-A022-D5A9039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4181" y="6858000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F07FA-803A-4DD3-B75C-19038816916A}"/>
              </a:ext>
            </a:extLst>
          </p:cNvPr>
          <p:cNvSpPr txBox="1"/>
          <p:nvPr/>
        </p:nvSpPr>
        <p:spPr>
          <a:xfrm>
            <a:off x="2121575" y="317923"/>
            <a:ext cx="788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обработанных данных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50406-062E-4DB1-9D41-8589677A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C22B1B-403B-41D2-9A54-65046AC05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9" y="626333"/>
            <a:ext cx="8006297" cy="58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DF4FA6-92D4-48F4-A022-D5A9039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4181" y="6858000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F07FA-803A-4DD3-B75C-19038816916A}"/>
              </a:ext>
            </a:extLst>
          </p:cNvPr>
          <p:cNvSpPr txBox="1"/>
          <p:nvPr/>
        </p:nvSpPr>
        <p:spPr>
          <a:xfrm>
            <a:off x="2121575" y="317923"/>
            <a:ext cx="788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Пояснение к графика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50406-062E-4DB1-9D41-8589677A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B28C2-C0EB-4596-B3CE-F63A14517581}"/>
              </a:ext>
            </a:extLst>
          </p:cNvPr>
          <p:cNvSpPr txBox="1"/>
          <p:nvPr/>
        </p:nvSpPr>
        <p:spPr>
          <a:xfrm>
            <a:off x="1231926" y="1202693"/>
            <a:ext cx="10247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Точкой на графики является пакет данных и время его приема. По графику можно определить плотность переданных данных и вычислить количество обработанной информации на сервере.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плотностью данных понимается пропускная способность сервера. Данная характеристика отображает количество обработанных данных за единицу времени.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данные являются не однородными по количеству отправленных байт, этот диапазон от 300 до 450 байт.    </a:t>
            </a:r>
          </a:p>
        </p:txBody>
      </p:sp>
    </p:spTree>
    <p:extLst>
      <p:ext uri="{BB962C8B-B14F-4D97-AF65-F5344CB8AC3E}">
        <p14:creationId xmlns:p14="http://schemas.microsoft.com/office/powerpoint/2010/main" val="170094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DF4FA6-92D4-48F4-A022-D5A9039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4181" y="6858000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F07FA-803A-4DD3-B75C-19038816916A}"/>
              </a:ext>
            </a:extLst>
          </p:cNvPr>
          <p:cNvSpPr txBox="1"/>
          <p:nvPr/>
        </p:nvSpPr>
        <p:spPr>
          <a:xfrm>
            <a:off x="2121575" y="317923"/>
            <a:ext cx="788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сервера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50406-062E-4DB1-9D41-8589677A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48AFB-643A-4C97-B486-152B6CB26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3" y="2114364"/>
            <a:ext cx="10929153" cy="15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DF4FA6-92D4-48F4-A022-D5A9039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4181" y="6858000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F07FA-803A-4DD3-B75C-19038816916A}"/>
              </a:ext>
            </a:extLst>
          </p:cNvPr>
          <p:cNvSpPr txBox="1"/>
          <p:nvPr/>
        </p:nvSpPr>
        <p:spPr>
          <a:xfrm>
            <a:off x="2121575" y="317923"/>
            <a:ext cx="788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Пояснение к консольному выводу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50406-062E-4DB1-9D41-8589677A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B28C2-C0EB-4596-B3CE-F63A14517581}"/>
              </a:ext>
            </a:extLst>
          </p:cNvPr>
          <p:cNvSpPr txBox="1"/>
          <p:nvPr/>
        </p:nvSpPr>
        <p:spPr>
          <a:xfrm>
            <a:off x="1231926" y="1202693"/>
            <a:ext cx="10247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количество данных определяет сколько было отправлено данных на сервер.  Общее время от первого до последнего обработанного сообщения сервером. Плотность данных это количество данных в единицу времени. Данная характеристика определяет сколько сервер в среднем обрабатывает байт в единицу времени, в данном случае это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  </a:t>
            </a:r>
          </a:p>
        </p:txBody>
      </p:sp>
    </p:spTree>
    <p:extLst>
      <p:ext uri="{BB962C8B-B14F-4D97-AF65-F5344CB8AC3E}">
        <p14:creationId xmlns:p14="http://schemas.microsoft.com/office/powerpoint/2010/main" val="111939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BA5BFE-A43F-4432-8048-DE7ABF04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23238" y="6958668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B6943-FA20-4890-A4ED-53CF5D4FD320}"/>
              </a:ext>
            </a:extLst>
          </p:cNvPr>
          <p:cNvSpPr txBox="1"/>
          <p:nvPr/>
        </p:nvSpPr>
        <p:spPr>
          <a:xfrm>
            <a:off x="1526796" y="578840"/>
            <a:ext cx="1046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проделанной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FDE4B-5F1A-41C9-9B71-E2185FB08AE4}"/>
              </a:ext>
            </a:extLst>
          </p:cNvPr>
          <p:cNvSpPr txBox="1"/>
          <p:nvPr/>
        </p:nvSpPr>
        <p:spPr>
          <a:xfrm>
            <a:off x="1753298" y="1351508"/>
            <a:ext cx="9460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клиент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сетевое взаимодействие между клиентом и сервером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 сцены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Организованно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клиентов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04A376-F49E-40F3-90B8-E7BEDD7A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4C584C-55C3-4C72-AB09-B1437E38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798439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4B19D-3AE0-4996-A593-362151C27D25}"/>
              </a:ext>
            </a:extLst>
          </p:cNvPr>
          <p:cNvSpPr txBox="1"/>
          <p:nvPr/>
        </p:nvSpPr>
        <p:spPr>
          <a:xfrm>
            <a:off x="4887985" y="755009"/>
            <a:ext cx="2416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8A721-C707-4B99-9C0A-528A8A087349}"/>
              </a:ext>
            </a:extLst>
          </p:cNvPr>
          <p:cNvSpPr txBox="1"/>
          <p:nvPr/>
        </p:nvSpPr>
        <p:spPr>
          <a:xfrm>
            <a:off x="562062" y="1895912"/>
            <a:ext cx="11065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онлайн игра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Танковая Дуэль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инструменты для сетевого взаимодействия между клиентом и сервером. Проведены нагрузочные тесты для серверной части приложения. Созданы инструменты для дальнейшего развития данного проекта.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488C5-6476-4756-A60E-955EC918E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2113659" y="354765"/>
            <a:ext cx="796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A7B5F-C8AC-4879-9DC5-E0F11D3CBE85}"/>
              </a:ext>
            </a:extLst>
          </p:cNvPr>
          <p:cNvSpPr txBox="1"/>
          <p:nvPr/>
        </p:nvSpPr>
        <p:spPr>
          <a:xfrm>
            <a:off x="1511232" y="1283516"/>
            <a:ext cx="9169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графического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менеджера сетевого взаимодействия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состояний для машин пользователя и сервера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объектов бонусов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3325551" y="606435"/>
            <a:ext cx="796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Используемых технологий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97E4-F876-4D6C-B9CC-7187132946D3}"/>
              </a:ext>
            </a:extLst>
          </p:cNvPr>
          <p:cNvSpPr txBox="1"/>
          <p:nvPr/>
        </p:nvSpPr>
        <p:spPr>
          <a:xfrm>
            <a:off x="1494534" y="1514834"/>
            <a:ext cx="6050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OpenTK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Core 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Winsocket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AA48B1-9539-440D-8185-60AB7E86F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441" y="3536925"/>
            <a:ext cx="1797025" cy="1797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846E1B-932C-47D7-A81B-B646C0F9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84" y="916660"/>
            <a:ext cx="3733800" cy="1549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B7570C-7BE6-4C67-8210-5D0688546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84" y="1726579"/>
            <a:ext cx="4662816" cy="31085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CE68E-1FF2-4B67-83EC-99ED050AA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4" y="4213580"/>
            <a:ext cx="2317853" cy="23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2BA5EC-F16D-4B97-A61B-5CBD731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28219" y="7016115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90E31-8E14-4B07-B1D3-34F829D20136}"/>
              </a:ext>
            </a:extLst>
          </p:cNvPr>
          <p:cNvSpPr txBox="1"/>
          <p:nvPr/>
        </p:nvSpPr>
        <p:spPr>
          <a:xfrm>
            <a:off x="1190713" y="496487"/>
            <a:ext cx="981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клиентского приложения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A1086C-3563-40A5-90EE-9DEE2872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EDEF95-4ADB-48A6-94DB-CB7FF147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24" y="1137967"/>
            <a:ext cx="5980397" cy="477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0A173-ABBF-4249-B27C-095CFD4BA60C}"/>
              </a:ext>
            </a:extLst>
          </p:cNvPr>
          <p:cNvSpPr txBox="1"/>
          <p:nvPr/>
        </p:nvSpPr>
        <p:spPr>
          <a:xfrm>
            <a:off x="7029450" y="1228725"/>
            <a:ext cx="4781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ввода(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Controller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игровой двигатель(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Engine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рендера(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сетевого взаимодействия(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Manager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8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2BA5EC-F16D-4B97-A61B-5CBD731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28219" y="7016115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/>
              <a:t>17.12.2024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90E31-8E14-4B07-B1D3-34F829D20136}"/>
              </a:ext>
            </a:extLst>
          </p:cNvPr>
          <p:cNvSpPr txBox="1"/>
          <p:nvPr/>
        </p:nvSpPr>
        <p:spPr>
          <a:xfrm>
            <a:off x="1190713" y="496487"/>
            <a:ext cx="981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серверного приложения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A1086C-3563-40A5-90EE-9DEE2872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A9B771-3616-4563-AC0D-B640079E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2" y="1081261"/>
            <a:ext cx="6512038" cy="48497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5414CC-DD36-4D1F-B454-1BAECE28C822}"/>
              </a:ext>
            </a:extLst>
          </p:cNvPr>
          <p:cNvSpPr/>
          <p:nvPr/>
        </p:nvSpPr>
        <p:spPr>
          <a:xfrm>
            <a:off x="7340603" y="1329546"/>
            <a:ext cx="4638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игровой двигатель(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Engine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Загрузки карты(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Object Loader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сетевого взаимодействия(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Manager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2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2113659" y="571500"/>
            <a:ext cx="796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клиентской части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97E4-F876-4D6C-B9CC-7187132946D3}"/>
              </a:ext>
            </a:extLst>
          </p:cNvPr>
          <p:cNvSpPr txBox="1"/>
          <p:nvPr/>
        </p:nvSpPr>
        <p:spPr>
          <a:xfrm>
            <a:off x="1168399" y="1329622"/>
            <a:ext cx="90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(WFA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OpenTK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цикл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Клиентские скрипты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менеджер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060EE8-6333-4C89-8125-A125B2EB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3749738"/>
            <a:ext cx="3377723" cy="22518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694847-1F4D-4460-BB0C-0ADF8CC74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30" y="3637773"/>
            <a:ext cx="2546609" cy="24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1778283" y="454054"/>
            <a:ext cx="8635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скрипт и для чего он нужен в данном приложении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97E4-F876-4D6C-B9CC-7187132946D3}"/>
              </a:ext>
            </a:extLst>
          </p:cNvPr>
          <p:cNvSpPr txBox="1"/>
          <p:nvPr/>
        </p:nvSpPr>
        <p:spPr>
          <a:xfrm>
            <a:off x="1371316" y="1841350"/>
            <a:ext cx="9042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скриптом понимается класс, который унаследован от класса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MonoBehaivour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MonoBehaivour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три основных метода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Update, Start, Collision, Delete.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скрипты управляют игровыми объектами, т.е. скрипт прикрепляется к игровому объекту.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2113659" y="571500"/>
            <a:ext cx="796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серверной части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97E4-F876-4D6C-B9CC-7187132946D3}"/>
              </a:ext>
            </a:extLst>
          </p:cNvPr>
          <p:cNvSpPr txBox="1"/>
          <p:nvPr/>
        </p:nvSpPr>
        <p:spPr>
          <a:xfrm>
            <a:off x="1690253" y="1320776"/>
            <a:ext cx="6050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цикл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Просчет игровой физики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Модуляция коллизий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Серверные скрипты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менеджер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0B516C-E8F4-4010-8220-37E757310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23" y="1963057"/>
            <a:ext cx="8826252" cy="50996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6C0C8E-CD87-43D7-9713-CF7DEA952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59" y="3206958"/>
            <a:ext cx="3244452" cy="32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3F2A2-E86B-49A3-8799-73860B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239" y="6924133"/>
            <a:ext cx="2893045" cy="365760"/>
          </a:xfrm>
        </p:spPr>
        <p:txBody>
          <a:bodyPr/>
          <a:lstStyle/>
          <a:p>
            <a:pPr rtl="0"/>
            <a:fld id="{4060D38F-E364-4ED4-9BF4-D7F00FFBE76A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17.12.2024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6F75-E78D-4F80-A36B-43933420381B}"/>
              </a:ext>
            </a:extLst>
          </p:cNvPr>
          <p:cNvSpPr txBox="1"/>
          <p:nvPr/>
        </p:nvSpPr>
        <p:spPr>
          <a:xfrm>
            <a:off x="3173111" y="3282376"/>
            <a:ext cx="796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сообщений для клиента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97E4-F876-4D6C-B9CC-7187132946D3}"/>
              </a:ext>
            </a:extLst>
          </p:cNvPr>
          <p:cNvSpPr txBox="1"/>
          <p:nvPr/>
        </p:nvSpPr>
        <p:spPr>
          <a:xfrm>
            <a:off x="2402877" y="4100157"/>
            <a:ext cx="6050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1CFE74-4BD5-4718-B5C3-5906B321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9" y="5916039"/>
            <a:ext cx="662760" cy="53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E43B8-5639-4B5E-8C5E-7E68EA5789F3}"/>
              </a:ext>
            </a:extLst>
          </p:cNvPr>
          <p:cNvSpPr txBox="1"/>
          <p:nvPr/>
        </p:nvSpPr>
        <p:spPr>
          <a:xfrm>
            <a:off x="2402878" y="564676"/>
            <a:ext cx="771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отправки сообщения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C36EAD-CDBE-4AF3-A42D-7ABFBC184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7" y="1517618"/>
            <a:ext cx="8817926" cy="1219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51BD15-BB1E-4C0C-88C6-64C72741C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76" y="3706482"/>
            <a:ext cx="4421725" cy="2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{8A207A7B-73A2-4690-AE75-70EC778BF558}tf78438558_win32</Template>
  <TotalTime>9923</TotalTime>
  <Words>520</Words>
  <Application>Microsoft Office PowerPoint</Application>
  <PresentationFormat>Широкоэкранный</PresentationFormat>
  <Paragraphs>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Times New Roman</vt:lpstr>
      <vt:lpstr>СавонVTI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Карпенко Даниил ИТИ-22</dc:title>
  <dc:creator>Даниил Карпенко</dc:creator>
  <cp:lastModifiedBy>Даниил Карпенко</cp:lastModifiedBy>
  <cp:revision>139</cp:revision>
  <dcterms:created xsi:type="dcterms:W3CDTF">2023-05-14T17:37:04Z</dcterms:created>
  <dcterms:modified xsi:type="dcterms:W3CDTF">2024-12-17T16:24:17Z</dcterms:modified>
</cp:coreProperties>
</file>