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7962"/>
    <a:srgbClr val="FFA989"/>
    <a:srgbClr val="F2F2F2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B4C8-3253-7C47-8A92-05F9AF4D3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61BB5-CA3B-E34D-8F62-B8B074884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346B-8ACB-7B40-ADF5-E1C5592F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7FD2-913D-CD4A-BE06-16883516B04C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38299-639D-2348-842F-665F7443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E779D-6F24-0142-BB98-9CF84E8C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1006-8213-6D4E-A1FE-275F2490B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D184-D682-B44F-94BE-675E9696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EF5D7-C9FB-C747-A706-632BEE85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D650D-6AF4-AB45-9867-002FD799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7FD2-913D-CD4A-BE06-16883516B04C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E20F0-4600-8948-A4D4-990AE6D4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B4AF0-DAD3-E347-96DF-B7EFD29A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1006-8213-6D4E-A1FE-275F2490B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8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27285-B834-7C41-B294-846C09974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86010-7A4D-2E4A-A5E8-5BA73598E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EBEF8-2702-E44F-B2EB-B033852C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7FD2-913D-CD4A-BE06-16883516B04C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25B19-9B25-AA4A-BC97-C7D28792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7B73B-AB7A-8548-8BB8-0888E42B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1006-8213-6D4E-A1FE-275F2490B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4540-77CB-E342-94A5-043C6B6E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9D2B-2F08-CC42-BEF7-957C748B3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43933-7090-DB41-9FB3-94C0E69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7FD2-913D-CD4A-BE06-16883516B04C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397FA-194D-C040-8E99-BBF75DCA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3B15-25D1-0046-AD38-BB3F23C8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1006-8213-6D4E-A1FE-275F2490B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5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FA72-7807-5D4C-B28C-D17DE474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B04F2-08BB-D842-8B8B-D2C09BC51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5CF38-7C05-9E4C-9F8F-4F3F1A3B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7FD2-913D-CD4A-BE06-16883516B04C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787B5-8499-A64F-9D43-0DFA3881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3CC9D-14E3-B94A-B482-E1D18F81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1006-8213-6D4E-A1FE-275F2490B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20BB-40C1-8147-879C-08836373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93D7-5426-3746-AD7E-E1DF8E88D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44C7F-A47F-A746-A760-2F67D7F7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16822-DD2C-C54D-8372-0051044A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7FD2-913D-CD4A-BE06-16883516B04C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9708D-B27D-2848-B6FD-73CAFED3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5BB8A-F6C2-9F4F-BAB7-B529CBD8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1006-8213-6D4E-A1FE-275F2490B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3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E0F7-61C6-0744-BD7E-81EBBCCD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27B1D-B5C0-9D4C-8378-0248D2DE5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49577-3B5A-7E4B-9896-10705CC55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081A1-8BB2-9545-8534-4E8796454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E9560-77D8-DC49-BB09-23787F111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4B21A-0E29-1444-B82E-A9406FED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7FD2-913D-CD4A-BE06-16883516B04C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B946B-9BB3-E74C-9DDF-61DD2332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71B14-50F9-8A41-A5F0-F14B8787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1006-8213-6D4E-A1FE-275F2490B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8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1586-E9ED-114D-B1BB-989C4D45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5F314-2AD0-3D45-972B-EE25ACEB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7FD2-913D-CD4A-BE06-16883516B04C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1D59D-9374-D846-B4A6-5E2FBFF9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9F998-0DFA-234A-947E-2493A6A1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1006-8213-6D4E-A1FE-275F2490B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1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63A51-49FD-844B-9D31-04A7DB76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7FD2-913D-CD4A-BE06-16883516B04C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D9170-C5C4-AE45-9CA3-CA39E551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92DAE-8E4A-1448-AB64-DDAFD3E7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1006-8213-6D4E-A1FE-275F2490B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9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95CD-43CB-8642-B705-81E24733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7F37-BBD8-F74D-84FC-CA5259E9C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4747-122C-3C48-B8B1-798AED378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AD9E-FDA3-804F-A7F0-E3FFB418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7FD2-913D-CD4A-BE06-16883516B04C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8B992-4E70-6C4F-B88C-F7CC9050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DB1E3-BBB6-4643-9D7C-1F86F757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1006-8213-6D4E-A1FE-275F2490B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9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7E89-FAFC-644D-9A97-8684786E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78F99-61D4-0643-AA41-6EB542AF9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011B-6468-4546-AB23-33799ABB8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9A0A5-FC1B-8A4D-9468-CA1BEE74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7FD2-913D-CD4A-BE06-16883516B04C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C354D-B416-B04B-9A24-D7BAEC2E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43EA7-9488-864B-8AD0-097475F5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1006-8213-6D4E-A1FE-275F2490B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7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F7F60-2F39-6F49-8CEC-D65B6EEA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8C521-8092-6340-AA4C-2A23A0239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CE4FE-53B0-7E42-9151-B474DD044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7FD2-913D-CD4A-BE06-16883516B04C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2FD67-CDD5-BE45-A797-5BDF9C5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DFB56-F8F0-AA4B-917E-A0494C056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1006-8213-6D4E-A1FE-275F2490B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val 141">
            <a:extLst>
              <a:ext uri="{FF2B5EF4-FFF2-40B4-BE49-F238E27FC236}">
                <a16:creationId xmlns:a16="http://schemas.microsoft.com/office/drawing/2014/main" id="{35F704F9-E92F-2043-A5C5-99DED418BC26}"/>
              </a:ext>
            </a:extLst>
          </p:cNvPr>
          <p:cNvSpPr/>
          <p:nvPr/>
        </p:nvSpPr>
        <p:spPr>
          <a:xfrm>
            <a:off x="5170145" y="4532346"/>
            <a:ext cx="1821959" cy="1861097"/>
          </a:xfrm>
          <a:prstGeom prst="ellipse">
            <a:avLst/>
          </a:prstGeom>
          <a:solidFill>
            <a:srgbClr val="FFA989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ACB4CA-9A78-3C42-A5AA-F20D88048C33}"/>
              </a:ext>
            </a:extLst>
          </p:cNvPr>
          <p:cNvSpPr/>
          <p:nvPr/>
        </p:nvSpPr>
        <p:spPr>
          <a:xfrm>
            <a:off x="7228533" y="53715"/>
            <a:ext cx="4733559" cy="373035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093E9C-2FC3-1E4B-BDD8-C73E9DDC3771}"/>
              </a:ext>
            </a:extLst>
          </p:cNvPr>
          <p:cNvGrpSpPr/>
          <p:nvPr/>
        </p:nvGrpSpPr>
        <p:grpSpPr>
          <a:xfrm>
            <a:off x="8485754" y="4084873"/>
            <a:ext cx="1988634" cy="739354"/>
            <a:chOff x="7560128" y="4923843"/>
            <a:chExt cx="1415144" cy="90005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EE555A-AD9A-754A-B762-A9EC789C19B9}"/>
                </a:ext>
              </a:extLst>
            </p:cNvPr>
            <p:cNvSpPr txBox="1"/>
            <p:nvPr/>
          </p:nvSpPr>
          <p:spPr>
            <a:xfrm>
              <a:off x="7560128" y="4973998"/>
              <a:ext cx="1415144" cy="849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Micro USB</a:t>
              </a:r>
            </a:p>
            <a:p>
              <a:pPr algn="ctr"/>
              <a:r>
                <a:rPr lang="en-US" dirty="0"/>
                <a:t>Socket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D8FA7A-D9FB-6D4B-BB30-7D7F09F163ED}"/>
                </a:ext>
              </a:extLst>
            </p:cNvPr>
            <p:cNvSpPr/>
            <p:nvPr/>
          </p:nvSpPr>
          <p:spPr>
            <a:xfrm>
              <a:off x="7560128" y="4923843"/>
              <a:ext cx="1415144" cy="8164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1CAB14F-4C5E-654B-B6DD-DE1EB86867AB}"/>
              </a:ext>
            </a:extLst>
          </p:cNvPr>
          <p:cNvSpPr/>
          <p:nvPr/>
        </p:nvSpPr>
        <p:spPr>
          <a:xfrm>
            <a:off x="7858125" y="4420443"/>
            <a:ext cx="3171825" cy="2109349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4A95A85-4E50-EC44-A7C6-486C3B204732}"/>
              </a:ext>
            </a:extLst>
          </p:cNvPr>
          <p:cNvGrpSpPr/>
          <p:nvPr/>
        </p:nvGrpSpPr>
        <p:grpSpPr>
          <a:xfrm>
            <a:off x="8396681" y="1214457"/>
            <a:ext cx="1674828" cy="620874"/>
            <a:chOff x="7560128" y="4923843"/>
            <a:chExt cx="1415144" cy="81642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1BCA5D-BAFA-7E4F-8C0E-A01B015534DB}"/>
                </a:ext>
              </a:extLst>
            </p:cNvPr>
            <p:cNvSpPr txBox="1"/>
            <p:nvPr/>
          </p:nvSpPr>
          <p:spPr>
            <a:xfrm>
              <a:off x="7560128" y="4973998"/>
              <a:ext cx="1415144" cy="48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MCU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0B8889-ACAF-3F4A-8D0A-5EC839CECE4E}"/>
                </a:ext>
              </a:extLst>
            </p:cNvPr>
            <p:cNvSpPr/>
            <p:nvPr/>
          </p:nvSpPr>
          <p:spPr>
            <a:xfrm>
              <a:off x="7560128" y="4923843"/>
              <a:ext cx="1415144" cy="8164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15A3BB1-C670-6D41-9130-E4DDD3C4F618}"/>
              </a:ext>
            </a:extLst>
          </p:cNvPr>
          <p:cNvGrpSpPr/>
          <p:nvPr/>
        </p:nvGrpSpPr>
        <p:grpSpPr>
          <a:xfrm>
            <a:off x="10552798" y="2260813"/>
            <a:ext cx="1179863" cy="684473"/>
            <a:chOff x="7560128" y="4923843"/>
            <a:chExt cx="1415144" cy="90005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9F8A12-56B6-1443-B6BA-FCE1B687E440}"/>
                </a:ext>
              </a:extLst>
            </p:cNvPr>
            <p:cNvSpPr txBox="1"/>
            <p:nvPr/>
          </p:nvSpPr>
          <p:spPr>
            <a:xfrm>
              <a:off x="7560128" y="4973998"/>
              <a:ext cx="1415144" cy="849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Voltage Booster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4EA40B-8802-314C-A31A-4D5C11FAF43F}"/>
                </a:ext>
              </a:extLst>
            </p:cNvPr>
            <p:cNvSpPr/>
            <p:nvPr/>
          </p:nvSpPr>
          <p:spPr>
            <a:xfrm>
              <a:off x="7560128" y="4923843"/>
              <a:ext cx="1415144" cy="8164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7CA23E-C8D9-AC45-9FED-00AE8AA07FD7}"/>
              </a:ext>
            </a:extLst>
          </p:cNvPr>
          <p:cNvGrpSpPr/>
          <p:nvPr/>
        </p:nvGrpSpPr>
        <p:grpSpPr>
          <a:xfrm>
            <a:off x="7228533" y="1194667"/>
            <a:ext cx="723901" cy="620874"/>
            <a:chOff x="7560128" y="4923843"/>
            <a:chExt cx="1415144" cy="81642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139D4B0-74CF-DF41-A37D-507F3676A9F4}"/>
                </a:ext>
              </a:extLst>
            </p:cNvPr>
            <p:cNvSpPr txBox="1"/>
            <p:nvPr/>
          </p:nvSpPr>
          <p:spPr>
            <a:xfrm>
              <a:off x="7560128" y="4973998"/>
              <a:ext cx="1415144" cy="48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Radio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6533458-571D-2E4E-A4EE-8E4A5C3B269B}"/>
                </a:ext>
              </a:extLst>
            </p:cNvPr>
            <p:cNvSpPr/>
            <p:nvPr/>
          </p:nvSpPr>
          <p:spPr>
            <a:xfrm>
              <a:off x="7560128" y="4923843"/>
              <a:ext cx="1415144" cy="8164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D66D16C2-0728-3147-81EC-74D065A17824}"/>
              </a:ext>
            </a:extLst>
          </p:cNvPr>
          <p:cNvCxnSpPr>
            <a:cxnSpLocks/>
            <a:stCxn id="37" idx="3"/>
            <a:endCxn id="28" idx="1"/>
          </p:cNvCxnSpPr>
          <p:nvPr/>
        </p:nvCxnSpPr>
        <p:spPr>
          <a:xfrm>
            <a:off x="7952434" y="1505104"/>
            <a:ext cx="444247" cy="19790"/>
          </a:xfrm>
          <a:prstGeom prst="curvedConnector3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63426B20-0300-1E46-A101-E7A2A8548FA3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 rot="16200000" flipH="1">
            <a:off x="9141834" y="1927591"/>
            <a:ext cx="442185" cy="257663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CCC3CE1-DCC8-1848-9835-60758BC85883}"/>
              </a:ext>
            </a:extLst>
          </p:cNvPr>
          <p:cNvSpPr/>
          <p:nvPr/>
        </p:nvSpPr>
        <p:spPr>
          <a:xfrm>
            <a:off x="3050995" y="170504"/>
            <a:ext cx="2503418" cy="277614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E57F77-5631-3140-9553-3F8A75BEE3CB}"/>
              </a:ext>
            </a:extLst>
          </p:cNvPr>
          <p:cNvGrpSpPr/>
          <p:nvPr/>
        </p:nvGrpSpPr>
        <p:grpSpPr>
          <a:xfrm>
            <a:off x="4836395" y="1216674"/>
            <a:ext cx="723901" cy="620874"/>
            <a:chOff x="7560128" y="4923843"/>
            <a:chExt cx="1415144" cy="81642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7A2A57-AF97-4148-A93C-4BD71AAFD2F2}"/>
                </a:ext>
              </a:extLst>
            </p:cNvPr>
            <p:cNvSpPr txBox="1"/>
            <p:nvPr/>
          </p:nvSpPr>
          <p:spPr>
            <a:xfrm>
              <a:off x="7560128" y="4973998"/>
              <a:ext cx="1415144" cy="48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Radio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86F0E6D-9873-044E-8375-0270A416CB59}"/>
                </a:ext>
              </a:extLst>
            </p:cNvPr>
            <p:cNvSpPr/>
            <p:nvPr/>
          </p:nvSpPr>
          <p:spPr>
            <a:xfrm>
              <a:off x="7560128" y="4923843"/>
              <a:ext cx="1415144" cy="8164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7C2B5E4-CAE5-0F4D-B6B8-BD365B7EA4FC}"/>
              </a:ext>
            </a:extLst>
          </p:cNvPr>
          <p:cNvGrpSpPr/>
          <p:nvPr/>
        </p:nvGrpSpPr>
        <p:grpSpPr>
          <a:xfrm>
            <a:off x="5454025" y="879412"/>
            <a:ext cx="781319" cy="1373431"/>
            <a:chOff x="4344309" y="3907333"/>
            <a:chExt cx="781319" cy="1373431"/>
          </a:xfrm>
        </p:grpSpPr>
        <p:sp>
          <p:nvSpPr>
            <p:cNvPr id="61" name="Block Arc 60">
              <a:extLst>
                <a:ext uri="{FF2B5EF4-FFF2-40B4-BE49-F238E27FC236}">
                  <a16:creationId xmlns:a16="http://schemas.microsoft.com/office/drawing/2014/main" id="{69867B60-D51C-0F46-BB80-222073E4A8AE}"/>
                </a:ext>
              </a:extLst>
            </p:cNvPr>
            <p:cNvSpPr/>
            <p:nvPr/>
          </p:nvSpPr>
          <p:spPr>
            <a:xfrm rot="5400000">
              <a:off x="4191454" y="4349576"/>
              <a:ext cx="794657" cy="488947"/>
            </a:xfrm>
            <a:prstGeom prst="block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Block Arc 61">
              <a:extLst>
                <a:ext uri="{FF2B5EF4-FFF2-40B4-BE49-F238E27FC236}">
                  <a16:creationId xmlns:a16="http://schemas.microsoft.com/office/drawing/2014/main" id="{E50A4EEC-423A-CA45-826E-58BACCFE6E1A}"/>
                </a:ext>
              </a:extLst>
            </p:cNvPr>
            <p:cNvSpPr/>
            <p:nvPr/>
          </p:nvSpPr>
          <p:spPr>
            <a:xfrm rot="5400000">
              <a:off x="4146540" y="4301677"/>
              <a:ext cx="1373431" cy="584744"/>
            </a:xfrm>
            <a:prstGeom prst="block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D021CB4-65D5-FD47-8CE6-53A1D775B68F}"/>
              </a:ext>
            </a:extLst>
          </p:cNvPr>
          <p:cNvGrpSpPr/>
          <p:nvPr/>
        </p:nvGrpSpPr>
        <p:grpSpPr>
          <a:xfrm rot="10800000">
            <a:off x="6565774" y="840395"/>
            <a:ext cx="781319" cy="1373431"/>
            <a:chOff x="4344309" y="3907333"/>
            <a:chExt cx="781319" cy="1373431"/>
          </a:xfrm>
        </p:grpSpPr>
        <p:sp>
          <p:nvSpPr>
            <p:cNvPr id="66" name="Block Arc 65">
              <a:extLst>
                <a:ext uri="{FF2B5EF4-FFF2-40B4-BE49-F238E27FC236}">
                  <a16:creationId xmlns:a16="http://schemas.microsoft.com/office/drawing/2014/main" id="{659DEEB3-12ED-4043-A1EF-62872478042F}"/>
                </a:ext>
              </a:extLst>
            </p:cNvPr>
            <p:cNvSpPr/>
            <p:nvPr/>
          </p:nvSpPr>
          <p:spPr>
            <a:xfrm rot="5400000">
              <a:off x="4191454" y="4349576"/>
              <a:ext cx="794657" cy="488947"/>
            </a:xfrm>
            <a:prstGeom prst="block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Block Arc 66">
              <a:extLst>
                <a:ext uri="{FF2B5EF4-FFF2-40B4-BE49-F238E27FC236}">
                  <a16:creationId xmlns:a16="http://schemas.microsoft.com/office/drawing/2014/main" id="{5337099A-6F7F-C641-8D6F-D5C400445234}"/>
                </a:ext>
              </a:extLst>
            </p:cNvPr>
            <p:cNvSpPr/>
            <p:nvPr/>
          </p:nvSpPr>
          <p:spPr>
            <a:xfrm rot="5400000">
              <a:off x="4146540" y="4301677"/>
              <a:ext cx="1373431" cy="584744"/>
            </a:xfrm>
            <a:prstGeom prst="block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9739BD8-395A-1844-9F22-62974DD5277A}"/>
              </a:ext>
            </a:extLst>
          </p:cNvPr>
          <p:cNvGrpSpPr/>
          <p:nvPr/>
        </p:nvGrpSpPr>
        <p:grpSpPr>
          <a:xfrm>
            <a:off x="10417236" y="236082"/>
            <a:ext cx="1440002" cy="370993"/>
            <a:chOff x="7547620" y="4797108"/>
            <a:chExt cx="1427652" cy="174120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4211E4-9D67-1740-AEDE-C91E858EB438}"/>
                </a:ext>
              </a:extLst>
            </p:cNvPr>
            <p:cNvSpPr txBox="1"/>
            <p:nvPr/>
          </p:nvSpPr>
          <p:spPr>
            <a:xfrm>
              <a:off x="7547620" y="4973999"/>
              <a:ext cx="1415144" cy="832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LiPo Battery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F5865B2-3903-BD41-9DAF-3F3237BA41A4}"/>
                </a:ext>
              </a:extLst>
            </p:cNvPr>
            <p:cNvSpPr/>
            <p:nvPr/>
          </p:nvSpPr>
          <p:spPr>
            <a:xfrm>
              <a:off x="7560128" y="4797108"/>
              <a:ext cx="1415144" cy="174120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26723E8C-1A0C-DF42-B518-83082386ADEB}"/>
              </a:ext>
            </a:extLst>
          </p:cNvPr>
          <p:cNvCxnSpPr>
            <a:cxnSpLocks/>
            <a:stCxn id="73" idx="2"/>
            <a:endCxn id="270" idx="0"/>
          </p:cNvCxnSpPr>
          <p:nvPr/>
        </p:nvCxnSpPr>
        <p:spPr>
          <a:xfrm rot="16200000" flipH="1">
            <a:off x="10870504" y="880115"/>
            <a:ext cx="555387" cy="9305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145C92-B0C9-6640-B9EB-E96E6C70E880}"/>
              </a:ext>
            </a:extLst>
          </p:cNvPr>
          <p:cNvGrpSpPr/>
          <p:nvPr/>
        </p:nvGrpSpPr>
        <p:grpSpPr>
          <a:xfrm>
            <a:off x="8923296" y="2277516"/>
            <a:ext cx="1136924" cy="684473"/>
            <a:chOff x="7560128" y="4923843"/>
            <a:chExt cx="1415144" cy="90005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B40BBB-B9CC-F643-83D9-0EB3D33F7CF3}"/>
                </a:ext>
              </a:extLst>
            </p:cNvPr>
            <p:cNvSpPr txBox="1"/>
            <p:nvPr/>
          </p:nvSpPr>
          <p:spPr>
            <a:xfrm>
              <a:off x="7560128" y="4973998"/>
              <a:ext cx="1415144" cy="849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Current Control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5222D89-9F80-2341-97B4-52E8791FE32D}"/>
                </a:ext>
              </a:extLst>
            </p:cNvPr>
            <p:cNvSpPr/>
            <p:nvPr/>
          </p:nvSpPr>
          <p:spPr>
            <a:xfrm>
              <a:off x="7560128" y="4923843"/>
              <a:ext cx="1415144" cy="8164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E680D63-9759-FD49-BDE7-8C7AF89271BC}"/>
              </a:ext>
            </a:extLst>
          </p:cNvPr>
          <p:cNvGrpSpPr/>
          <p:nvPr/>
        </p:nvGrpSpPr>
        <p:grpSpPr>
          <a:xfrm>
            <a:off x="8806171" y="5140710"/>
            <a:ext cx="1151035" cy="684475"/>
            <a:chOff x="7560128" y="4923843"/>
            <a:chExt cx="1429176" cy="900062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3225162-FC3A-384B-BBEB-44379B48C3A9}"/>
                </a:ext>
              </a:extLst>
            </p:cNvPr>
            <p:cNvSpPr txBox="1"/>
            <p:nvPr/>
          </p:nvSpPr>
          <p:spPr>
            <a:xfrm>
              <a:off x="7560128" y="4974001"/>
              <a:ext cx="1429176" cy="849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Laser </a:t>
              </a:r>
            </a:p>
            <a:p>
              <a:pPr algn="ctr"/>
              <a:r>
                <a:rPr lang="en-US" dirty="0"/>
                <a:t>Diodes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2211285-EE68-6940-9669-8E9F695F52D0}"/>
                </a:ext>
              </a:extLst>
            </p:cNvPr>
            <p:cNvSpPr/>
            <p:nvPr/>
          </p:nvSpPr>
          <p:spPr>
            <a:xfrm>
              <a:off x="7560128" y="4923843"/>
              <a:ext cx="1415144" cy="8164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0A17CF0-1B8E-4C4B-A359-55BD05081183}"/>
              </a:ext>
            </a:extLst>
          </p:cNvPr>
          <p:cNvGrpSpPr/>
          <p:nvPr/>
        </p:nvGrpSpPr>
        <p:grpSpPr>
          <a:xfrm>
            <a:off x="8767772" y="3441828"/>
            <a:ext cx="1443367" cy="767106"/>
            <a:chOff x="7560128" y="4923843"/>
            <a:chExt cx="1415144" cy="90005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7D1C556-89FF-9248-B040-6DFC2F0EDC2A}"/>
                </a:ext>
              </a:extLst>
            </p:cNvPr>
            <p:cNvSpPr txBox="1"/>
            <p:nvPr/>
          </p:nvSpPr>
          <p:spPr>
            <a:xfrm>
              <a:off x="7560128" y="4973998"/>
              <a:ext cx="1415144" cy="849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Micro USB</a:t>
              </a:r>
            </a:p>
            <a:p>
              <a:pPr algn="ctr"/>
              <a:r>
                <a:rPr lang="en-US" dirty="0"/>
                <a:t>Plug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329F0E6-1398-214C-AE02-4FCD86ABD28A}"/>
                </a:ext>
              </a:extLst>
            </p:cNvPr>
            <p:cNvSpPr/>
            <p:nvPr/>
          </p:nvSpPr>
          <p:spPr>
            <a:xfrm>
              <a:off x="7560128" y="4923843"/>
              <a:ext cx="1415144" cy="8164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CCA9D2A-00BE-9C47-BB65-F2FBDB31E2AC}"/>
              </a:ext>
            </a:extLst>
          </p:cNvPr>
          <p:cNvGrpSpPr/>
          <p:nvPr/>
        </p:nvGrpSpPr>
        <p:grpSpPr>
          <a:xfrm>
            <a:off x="6677239" y="5188192"/>
            <a:ext cx="1383220" cy="875375"/>
            <a:chOff x="7560128" y="4923843"/>
            <a:chExt cx="1415144" cy="98402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9A43E14-5EAA-FA4D-AD77-21CA8724351A}"/>
                </a:ext>
              </a:extLst>
            </p:cNvPr>
            <p:cNvSpPr txBox="1"/>
            <p:nvPr/>
          </p:nvSpPr>
          <p:spPr>
            <a:xfrm>
              <a:off x="7560128" y="4973998"/>
              <a:ext cx="1415144" cy="933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Optical </a:t>
              </a:r>
            </a:p>
            <a:p>
              <a:pPr algn="ctr"/>
              <a:r>
                <a:rPr lang="en-US" dirty="0"/>
                <a:t>Fibers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BE02B3E-FC11-C940-9638-F51AD465673B}"/>
                </a:ext>
              </a:extLst>
            </p:cNvPr>
            <p:cNvSpPr/>
            <p:nvPr/>
          </p:nvSpPr>
          <p:spPr>
            <a:xfrm>
              <a:off x="7560128" y="4923843"/>
              <a:ext cx="1415144" cy="8164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84C19AD-DF25-8541-BFFB-FA32F620A98C}"/>
              </a:ext>
            </a:extLst>
          </p:cNvPr>
          <p:cNvGrpSpPr/>
          <p:nvPr/>
        </p:nvGrpSpPr>
        <p:grpSpPr>
          <a:xfrm>
            <a:off x="3712700" y="1204536"/>
            <a:ext cx="731855" cy="620874"/>
            <a:chOff x="7560128" y="4923843"/>
            <a:chExt cx="1415146" cy="816429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B9B2FF5-37CD-5148-875D-6E9BB20F77A1}"/>
                </a:ext>
              </a:extLst>
            </p:cNvPr>
            <p:cNvSpPr txBox="1"/>
            <p:nvPr/>
          </p:nvSpPr>
          <p:spPr>
            <a:xfrm>
              <a:off x="7560130" y="4973998"/>
              <a:ext cx="1415144" cy="48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MCU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F042231-D827-F04D-8079-FD5E76379BC3}"/>
                </a:ext>
              </a:extLst>
            </p:cNvPr>
            <p:cNvSpPr/>
            <p:nvPr/>
          </p:nvSpPr>
          <p:spPr>
            <a:xfrm>
              <a:off x="7560128" y="4923843"/>
              <a:ext cx="1415144" cy="8164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3" name="Curved Connector 142">
            <a:extLst>
              <a:ext uri="{FF2B5EF4-FFF2-40B4-BE49-F238E27FC236}">
                <a16:creationId xmlns:a16="http://schemas.microsoft.com/office/drawing/2014/main" id="{23AA2803-76BE-2B45-97B2-2081FEA2C311}"/>
              </a:ext>
            </a:extLst>
          </p:cNvPr>
          <p:cNvCxnSpPr>
            <a:cxnSpLocks/>
            <a:stCxn id="110" idx="1"/>
            <a:endCxn id="128" idx="3"/>
          </p:cNvCxnSpPr>
          <p:nvPr/>
        </p:nvCxnSpPr>
        <p:spPr>
          <a:xfrm rot="10800000" flipV="1">
            <a:off x="8060459" y="5451147"/>
            <a:ext cx="745712" cy="100186"/>
          </a:xfrm>
          <a:prstGeom prst="curvedConnector3">
            <a:avLst>
              <a:gd name="adj1" fmla="val 50000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330E1A6-0A2F-3F4D-A9CB-330EBC796129}"/>
              </a:ext>
            </a:extLst>
          </p:cNvPr>
          <p:cNvSpPr txBox="1"/>
          <p:nvPr/>
        </p:nvSpPr>
        <p:spPr>
          <a:xfrm>
            <a:off x="5479790" y="4861865"/>
            <a:ext cx="12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B77962"/>
                </a:solidFill>
              </a:rPr>
              <a:t>Brain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D54DD7F-8CE2-F843-A2AD-B1E28C78A98E}"/>
              </a:ext>
            </a:extLst>
          </p:cNvPr>
          <p:cNvGrpSpPr/>
          <p:nvPr/>
        </p:nvGrpSpPr>
        <p:grpSpPr>
          <a:xfrm>
            <a:off x="234458" y="5250392"/>
            <a:ext cx="3010385" cy="369332"/>
            <a:chOff x="511366" y="5281692"/>
            <a:chExt cx="3010385" cy="369332"/>
          </a:xfrm>
        </p:grpSpPr>
        <p:cxnSp>
          <p:nvCxnSpPr>
            <p:cNvPr id="148" name="Curved Connector 147">
              <a:extLst>
                <a:ext uri="{FF2B5EF4-FFF2-40B4-BE49-F238E27FC236}">
                  <a16:creationId xmlns:a16="http://schemas.microsoft.com/office/drawing/2014/main" id="{B0C84BCC-AA69-144A-AE91-BFF5CE642414}"/>
                </a:ext>
              </a:extLst>
            </p:cNvPr>
            <p:cNvCxnSpPr>
              <a:cxnSpLocks/>
            </p:cNvCxnSpPr>
            <p:nvPr/>
          </p:nvCxnSpPr>
          <p:spPr>
            <a:xfrm>
              <a:off x="511366" y="5281692"/>
              <a:ext cx="567948" cy="222475"/>
            </a:xfrm>
            <a:prstGeom prst="curvedConnector3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F38C655-F0DB-5149-9FC5-3909E1FDB808}"/>
                </a:ext>
              </a:extLst>
            </p:cNvPr>
            <p:cNvSpPr txBox="1"/>
            <p:nvPr/>
          </p:nvSpPr>
          <p:spPr>
            <a:xfrm>
              <a:off x="1079312" y="5281692"/>
              <a:ext cx="244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Digital Communication</a:t>
              </a:r>
            </a:p>
          </p:txBody>
        </p:sp>
      </p:grpSp>
      <p:cxnSp>
        <p:nvCxnSpPr>
          <p:cNvPr id="150" name="Curved Connector 149">
            <a:extLst>
              <a:ext uri="{FF2B5EF4-FFF2-40B4-BE49-F238E27FC236}">
                <a16:creationId xmlns:a16="http://schemas.microsoft.com/office/drawing/2014/main" id="{A18A4877-8FD7-2C44-89AA-911B1417C9B3}"/>
              </a:ext>
            </a:extLst>
          </p:cNvPr>
          <p:cNvCxnSpPr>
            <a:cxnSpLocks/>
            <a:stCxn id="128" idx="1"/>
          </p:cNvCxnSpPr>
          <p:nvPr/>
        </p:nvCxnSpPr>
        <p:spPr>
          <a:xfrm rot="10800000" flipV="1">
            <a:off x="6051831" y="5551333"/>
            <a:ext cx="625408" cy="210250"/>
          </a:xfrm>
          <a:prstGeom prst="curvedConnector3">
            <a:avLst>
              <a:gd name="adj1" fmla="val 50000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C0C43F9-FF54-B040-85A3-30426835845B}"/>
              </a:ext>
            </a:extLst>
          </p:cNvPr>
          <p:cNvGrpSpPr/>
          <p:nvPr/>
        </p:nvGrpSpPr>
        <p:grpSpPr>
          <a:xfrm>
            <a:off x="245542" y="5938256"/>
            <a:ext cx="1981360" cy="369332"/>
            <a:chOff x="511366" y="5281692"/>
            <a:chExt cx="1981360" cy="369332"/>
          </a:xfrm>
        </p:grpSpPr>
        <p:cxnSp>
          <p:nvCxnSpPr>
            <p:cNvPr id="157" name="Curved Connector 156">
              <a:extLst>
                <a:ext uri="{FF2B5EF4-FFF2-40B4-BE49-F238E27FC236}">
                  <a16:creationId xmlns:a16="http://schemas.microsoft.com/office/drawing/2014/main" id="{C07477E9-5803-E645-A189-64136B3D126C}"/>
                </a:ext>
              </a:extLst>
            </p:cNvPr>
            <p:cNvCxnSpPr>
              <a:cxnSpLocks/>
            </p:cNvCxnSpPr>
            <p:nvPr/>
          </p:nvCxnSpPr>
          <p:spPr>
            <a:xfrm>
              <a:off x="511366" y="5281692"/>
              <a:ext cx="567948" cy="222475"/>
            </a:xfrm>
            <a:prstGeom prst="curvedConnector3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C94B764-F1CD-AF40-B9E8-91B091111EAA}"/>
                </a:ext>
              </a:extLst>
            </p:cNvPr>
            <p:cNvSpPr txBox="1"/>
            <p:nvPr/>
          </p:nvSpPr>
          <p:spPr>
            <a:xfrm>
              <a:off x="1079313" y="5281692"/>
              <a:ext cx="141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Light</a:t>
              </a:r>
            </a:p>
          </p:txBody>
        </p:sp>
      </p:grp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C4A9BC72-7482-744C-A927-9479BE36B7C0}"/>
              </a:ext>
            </a:extLst>
          </p:cNvPr>
          <p:cNvCxnSpPr>
            <a:cxnSpLocks/>
            <a:stCxn id="130" idx="3"/>
            <a:endCxn id="57" idx="1"/>
          </p:cNvCxnSpPr>
          <p:nvPr/>
        </p:nvCxnSpPr>
        <p:spPr>
          <a:xfrm>
            <a:off x="4444555" y="1427344"/>
            <a:ext cx="391840" cy="99767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urved Connector 161">
            <a:extLst>
              <a:ext uri="{FF2B5EF4-FFF2-40B4-BE49-F238E27FC236}">
                <a16:creationId xmlns:a16="http://schemas.microsoft.com/office/drawing/2014/main" id="{67DAACA6-8190-BC4E-90BC-0C2CFD47D404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rot="10800000" flipV="1">
            <a:off x="10060220" y="2622120"/>
            <a:ext cx="492578" cy="16703"/>
          </a:xfrm>
          <a:prstGeom prst="curvedConnector3">
            <a:avLst>
              <a:gd name="adj1" fmla="val 50000"/>
            </a:avLst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5F9D486-9D18-4745-8771-CC12C9333B67}"/>
              </a:ext>
            </a:extLst>
          </p:cNvPr>
          <p:cNvGrpSpPr/>
          <p:nvPr/>
        </p:nvGrpSpPr>
        <p:grpSpPr>
          <a:xfrm>
            <a:off x="255550" y="5598262"/>
            <a:ext cx="1981360" cy="369332"/>
            <a:chOff x="511366" y="5281692"/>
            <a:chExt cx="1981360" cy="369332"/>
          </a:xfrm>
        </p:grpSpPr>
        <p:cxnSp>
          <p:nvCxnSpPr>
            <p:cNvPr id="172" name="Curved Connector 171">
              <a:extLst>
                <a:ext uri="{FF2B5EF4-FFF2-40B4-BE49-F238E27FC236}">
                  <a16:creationId xmlns:a16="http://schemas.microsoft.com/office/drawing/2014/main" id="{059DDE12-7805-2843-8868-CCCD21ABAF0E}"/>
                </a:ext>
              </a:extLst>
            </p:cNvPr>
            <p:cNvCxnSpPr>
              <a:cxnSpLocks/>
            </p:cNvCxnSpPr>
            <p:nvPr/>
          </p:nvCxnSpPr>
          <p:spPr>
            <a:xfrm>
              <a:off x="511366" y="5281692"/>
              <a:ext cx="567948" cy="222475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1426CEC-744F-B149-A999-E21882226930}"/>
                </a:ext>
              </a:extLst>
            </p:cNvPr>
            <p:cNvSpPr txBox="1"/>
            <p:nvPr/>
          </p:nvSpPr>
          <p:spPr>
            <a:xfrm>
              <a:off x="1079313" y="5281692"/>
              <a:ext cx="141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Power</a:t>
              </a:r>
            </a:p>
          </p:txBody>
        </p:sp>
      </p:grpSp>
      <p:cxnSp>
        <p:nvCxnSpPr>
          <p:cNvPr id="180" name="Curved Connector 179">
            <a:extLst>
              <a:ext uri="{FF2B5EF4-FFF2-40B4-BE49-F238E27FC236}">
                <a16:creationId xmlns:a16="http://schemas.microsoft.com/office/drawing/2014/main" id="{583DE78B-DE94-6741-9F7F-433C77760D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680686" y="4881016"/>
            <a:ext cx="396766" cy="14579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3C822E27-44F3-264A-9FF2-E63985B86152}"/>
              </a:ext>
            </a:extLst>
          </p:cNvPr>
          <p:cNvCxnSpPr>
            <a:cxnSpLocks/>
            <a:endCxn id="110" idx="0"/>
          </p:cNvCxnSpPr>
          <p:nvPr/>
        </p:nvCxnSpPr>
        <p:spPr>
          <a:xfrm rot="5400000">
            <a:off x="9275719" y="4855849"/>
            <a:ext cx="385181" cy="184541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71AA7BAB-CB74-014E-AD95-FF9910C7D9F4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60443" y="2344857"/>
            <a:ext cx="1627447" cy="568816"/>
          </a:xfrm>
          <a:prstGeom prst="curvedConnector3">
            <a:avLst>
              <a:gd name="adj1" fmla="val 20151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D4869C4-C3DC-F946-9838-B827090538E6}"/>
              </a:ext>
            </a:extLst>
          </p:cNvPr>
          <p:cNvGrpSpPr/>
          <p:nvPr/>
        </p:nvGrpSpPr>
        <p:grpSpPr>
          <a:xfrm>
            <a:off x="250783" y="6279301"/>
            <a:ext cx="3591874" cy="369332"/>
            <a:chOff x="511366" y="5281692"/>
            <a:chExt cx="3591874" cy="369332"/>
          </a:xfrm>
        </p:grpSpPr>
        <p:cxnSp>
          <p:nvCxnSpPr>
            <p:cNvPr id="208" name="Curved Connector 207">
              <a:extLst>
                <a:ext uri="{FF2B5EF4-FFF2-40B4-BE49-F238E27FC236}">
                  <a16:creationId xmlns:a16="http://schemas.microsoft.com/office/drawing/2014/main" id="{44364C78-1ECB-6749-A107-1BDD282CF607}"/>
                </a:ext>
              </a:extLst>
            </p:cNvPr>
            <p:cNvCxnSpPr>
              <a:cxnSpLocks/>
            </p:cNvCxnSpPr>
            <p:nvPr/>
          </p:nvCxnSpPr>
          <p:spPr>
            <a:xfrm>
              <a:off x="511366" y="5281692"/>
              <a:ext cx="567948" cy="222475"/>
            </a:xfrm>
            <a:prstGeom prst="curvedConnector3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9DD2249-D5B4-C64C-9279-C1771A49180C}"/>
                </a:ext>
              </a:extLst>
            </p:cNvPr>
            <p:cNvSpPr txBox="1"/>
            <p:nvPr/>
          </p:nvSpPr>
          <p:spPr>
            <a:xfrm>
              <a:off x="1079313" y="5281692"/>
              <a:ext cx="302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Phototransistor Feedback</a:t>
              </a:r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B0B4DE81-71C7-764C-A2F6-7633CF0ACAB0}"/>
              </a:ext>
            </a:extLst>
          </p:cNvPr>
          <p:cNvSpPr txBox="1"/>
          <p:nvPr/>
        </p:nvSpPr>
        <p:spPr>
          <a:xfrm>
            <a:off x="8048074" y="5870327"/>
            <a:ext cx="288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Head Implant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ED98D20D-E22B-454A-8F0F-E535FBCB0255}"/>
              </a:ext>
            </a:extLst>
          </p:cNvPr>
          <p:cNvSpPr txBox="1"/>
          <p:nvPr/>
        </p:nvSpPr>
        <p:spPr>
          <a:xfrm>
            <a:off x="7509996" y="132699"/>
            <a:ext cx="177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Cerebro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BE0E59F-8E64-0E46-9A70-085F83A80812}"/>
              </a:ext>
            </a:extLst>
          </p:cNvPr>
          <p:cNvSpPr txBox="1"/>
          <p:nvPr/>
        </p:nvSpPr>
        <p:spPr>
          <a:xfrm>
            <a:off x="2724614" y="75472"/>
            <a:ext cx="31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 Station</a:t>
            </a:r>
          </a:p>
        </p:txBody>
      </p: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34E5D5B6-543A-934A-BABF-E85424AFAC35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>
            <a:off x="9192024" y="3195824"/>
            <a:ext cx="597169" cy="2301"/>
          </a:xfrm>
          <a:prstGeom prst="curvedConnector3">
            <a:avLst>
              <a:gd name="adj1" fmla="val 50000"/>
            </a:avLst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6A1D987-F68B-9749-BB34-38AEAE222B32}"/>
              </a:ext>
            </a:extLst>
          </p:cNvPr>
          <p:cNvGrpSpPr/>
          <p:nvPr/>
        </p:nvGrpSpPr>
        <p:grpSpPr>
          <a:xfrm>
            <a:off x="2160193" y="1979935"/>
            <a:ext cx="1044024" cy="695829"/>
            <a:chOff x="7560128" y="4923843"/>
            <a:chExt cx="1415144" cy="816429"/>
          </a:xfrm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98AD9B96-1079-F74F-8492-7E17000DFF44}"/>
                </a:ext>
              </a:extLst>
            </p:cNvPr>
            <p:cNvSpPr txBox="1"/>
            <p:nvPr/>
          </p:nvSpPr>
          <p:spPr>
            <a:xfrm>
              <a:off x="7560128" y="4973998"/>
              <a:ext cx="1415144" cy="75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RJ45</a:t>
              </a:r>
            </a:p>
            <a:p>
              <a:pPr algn="ctr"/>
              <a:r>
                <a:rPr lang="en-US" dirty="0"/>
                <a:t>Jack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776BC444-D9F8-E444-B700-B886B6F36028}"/>
                </a:ext>
              </a:extLst>
            </p:cNvPr>
            <p:cNvSpPr/>
            <p:nvPr/>
          </p:nvSpPr>
          <p:spPr>
            <a:xfrm>
              <a:off x="7560128" y="4923843"/>
              <a:ext cx="1415144" cy="8164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1DA6777C-6F14-F34D-81F5-3F92F6E05713}"/>
              </a:ext>
            </a:extLst>
          </p:cNvPr>
          <p:cNvGrpSpPr/>
          <p:nvPr/>
        </p:nvGrpSpPr>
        <p:grpSpPr>
          <a:xfrm>
            <a:off x="2160193" y="781866"/>
            <a:ext cx="1063318" cy="1033675"/>
            <a:chOff x="7560128" y="4923843"/>
            <a:chExt cx="1415144" cy="816429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625830FE-5D75-9545-906E-C34806D924FB}"/>
                </a:ext>
              </a:extLst>
            </p:cNvPr>
            <p:cNvSpPr txBox="1"/>
            <p:nvPr/>
          </p:nvSpPr>
          <p:spPr>
            <a:xfrm>
              <a:off x="7560128" y="4973998"/>
              <a:ext cx="1415144" cy="75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Micro USB</a:t>
              </a:r>
            </a:p>
            <a:p>
              <a:pPr algn="ctr"/>
              <a:r>
                <a:rPr lang="en-US" dirty="0"/>
                <a:t>Socket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414BD932-9F9F-6C48-8514-09E0C829D6EB}"/>
                </a:ext>
              </a:extLst>
            </p:cNvPr>
            <p:cNvSpPr/>
            <p:nvPr/>
          </p:nvSpPr>
          <p:spPr>
            <a:xfrm>
              <a:off x="7560128" y="4923843"/>
              <a:ext cx="1415144" cy="8164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0" name="Curved Connector 239">
            <a:extLst>
              <a:ext uri="{FF2B5EF4-FFF2-40B4-BE49-F238E27FC236}">
                <a16:creationId xmlns:a16="http://schemas.microsoft.com/office/drawing/2014/main" id="{E383080A-C28A-044A-B6E1-2A25475B6753}"/>
              </a:ext>
            </a:extLst>
          </p:cNvPr>
          <p:cNvCxnSpPr>
            <a:cxnSpLocks/>
            <a:stCxn id="131" idx="1"/>
            <a:endCxn id="239" idx="3"/>
          </p:cNvCxnSpPr>
          <p:nvPr/>
        </p:nvCxnSpPr>
        <p:spPr>
          <a:xfrm rot="10800000">
            <a:off x="3223512" y="1298705"/>
            <a:ext cx="489189" cy="216269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urved Connector 245">
            <a:extLst>
              <a:ext uri="{FF2B5EF4-FFF2-40B4-BE49-F238E27FC236}">
                <a16:creationId xmlns:a16="http://schemas.microsoft.com/office/drawing/2014/main" id="{1075D06E-1F83-C943-8CFF-423AC847E94F}"/>
              </a:ext>
            </a:extLst>
          </p:cNvPr>
          <p:cNvCxnSpPr>
            <a:cxnSpLocks/>
            <a:stCxn id="236" idx="3"/>
            <a:endCxn id="131" idx="2"/>
          </p:cNvCxnSpPr>
          <p:nvPr/>
        </p:nvCxnSpPr>
        <p:spPr>
          <a:xfrm flipV="1">
            <a:off x="3204217" y="1825410"/>
            <a:ext cx="874410" cy="502440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ED65DD11-79A7-D748-ADB9-44DFA6725332}"/>
              </a:ext>
            </a:extLst>
          </p:cNvPr>
          <p:cNvGrpSpPr/>
          <p:nvPr/>
        </p:nvGrpSpPr>
        <p:grpSpPr>
          <a:xfrm>
            <a:off x="10417235" y="1124320"/>
            <a:ext cx="1471229" cy="684473"/>
            <a:chOff x="7560128" y="4923843"/>
            <a:chExt cx="1415144" cy="900059"/>
          </a:xfrm>
        </p:grpSpPr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453919EC-1A09-2F4E-9DDE-1D3CFA9F654A}"/>
                </a:ext>
              </a:extLst>
            </p:cNvPr>
            <p:cNvSpPr txBox="1"/>
            <p:nvPr/>
          </p:nvSpPr>
          <p:spPr>
            <a:xfrm>
              <a:off x="7560128" y="4973998"/>
              <a:ext cx="1415144" cy="849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 Monitor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2C211A13-E31F-594B-A5F9-A04B8388B0AB}"/>
                </a:ext>
              </a:extLst>
            </p:cNvPr>
            <p:cNvSpPr/>
            <p:nvPr/>
          </p:nvSpPr>
          <p:spPr>
            <a:xfrm>
              <a:off x="7560128" y="4923843"/>
              <a:ext cx="1415144" cy="8164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73" name="Curved Connector 272">
            <a:extLst>
              <a:ext uri="{FF2B5EF4-FFF2-40B4-BE49-F238E27FC236}">
                <a16:creationId xmlns:a16="http://schemas.microsoft.com/office/drawing/2014/main" id="{9CB83746-1DD0-E347-9EE9-BD7BBF99B005}"/>
              </a:ext>
            </a:extLst>
          </p:cNvPr>
          <p:cNvCxnSpPr>
            <a:cxnSpLocks/>
            <a:stCxn id="271" idx="1"/>
            <a:endCxn id="28" idx="3"/>
          </p:cNvCxnSpPr>
          <p:nvPr/>
        </p:nvCxnSpPr>
        <p:spPr>
          <a:xfrm rot="10800000" flipV="1">
            <a:off x="10071509" y="1434756"/>
            <a:ext cx="345726" cy="90137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>
            <a:extLst>
              <a:ext uri="{FF2B5EF4-FFF2-40B4-BE49-F238E27FC236}">
                <a16:creationId xmlns:a16="http://schemas.microsoft.com/office/drawing/2014/main" id="{1B10F9DB-9171-3A4B-860E-2F32D004118F}"/>
              </a:ext>
            </a:extLst>
          </p:cNvPr>
          <p:cNvCxnSpPr>
            <a:cxnSpLocks/>
            <a:stCxn id="271" idx="2"/>
            <a:endCxn id="31" idx="0"/>
          </p:cNvCxnSpPr>
          <p:nvPr/>
        </p:nvCxnSpPr>
        <p:spPr>
          <a:xfrm rot="5400000">
            <a:off x="10889981" y="1997943"/>
            <a:ext cx="515619" cy="10120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40D2061D-3364-2744-947D-BB75D11924B8}"/>
              </a:ext>
            </a:extLst>
          </p:cNvPr>
          <p:cNvSpPr txBox="1"/>
          <p:nvPr/>
        </p:nvSpPr>
        <p:spPr>
          <a:xfrm>
            <a:off x="74172" y="901223"/>
            <a:ext cx="168987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Serial Communication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D181B044-A1E2-5D44-A1A4-B7717030EFE6}"/>
              </a:ext>
            </a:extLst>
          </p:cNvPr>
          <p:cNvSpPr txBox="1"/>
          <p:nvPr/>
        </p:nvSpPr>
        <p:spPr>
          <a:xfrm>
            <a:off x="725788" y="159141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or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E3B4F16F-DF8B-C34B-9023-B99BD028F290}"/>
              </a:ext>
            </a:extLst>
          </p:cNvPr>
          <p:cNvSpPr txBox="1"/>
          <p:nvPr/>
        </p:nvSpPr>
        <p:spPr>
          <a:xfrm>
            <a:off x="497522" y="2008647"/>
            <a:ext cx="84317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TTL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signal</a:t>
            </a:r>
          </a:p>
        </p:txBody>
      </p:sp>
      <p:cxnSp>
        <p:nvCxnSpPr>
          <p:cNvPr id="293" name="Curved Connector 292">
            <a:extLst>
              <a:ext uri="{FF2B5EF4-FFF2-40B4-BE49-F238E27FC236}">
                <a16:creationId xmlns:a16="http://schemas.microsoft.com/office/drawing/2014/main" id="{7CB38F17-0058-3A47-8B55-B1C53C4229A7}"/>
              </a:ext>
            </a:extLst>
          </p:cNvPr>
          <p:cNvCxnSpPr>
            <a:cxnSpLocks/>
            <a:stCxn id="287" idx="3"/>
            <a:endCxn id="235" idx="1"/>
          </p:cNvCxnSpPr>
          <p:nvPr/>
        </p:nvCxnSpPr>
        <p:spPr>
          <a:xfrm>
            <a:off x="1340699" y="2331813"/>
            <a:ext cx="819494" cy="14034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urved Connector 298">
            <a:extLst>
              <a:ext uri="{FF2B5EF4-FFF2-40B4-BE49-F238E27FC236}">
                <a16:creationId xmlns:a16="http://schemas.microsoft.com/office/drawing/2014/main" id="{87F0B0EA-9C8B-0A4C-94EE-8FD58DC55801}"/>
              </a:ext>
            </a:extLst>
          </p:cNvPr>
          <p:cNvCxnSpPr>
            <a:cxnSpLocks/>
            <a:stCxn id="239" idx="1"/>
            <a:endCxn id="285" idx="3"/>
          </p:cNvCxnSpPr>
          <p:nvPr/>
        </p:nvCxnSpPr>
        <p:spPr>
          <a:xfrm rot="10800000">
            <a:off x="1764049" y="1224390"/>
            <a:ext cx="396144" cy="74315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86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44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Lustig, Andy</dc:creator>
  <cp:lastModifiedBy>Lustig, Andy</cp:lastModifiedBy>
  <cp:revision>21</cp:revision>
  <cp:lastPrinted>2019-03-27T23:38:31Z</cp:lastPrinted>
  <dcterms:created xsi:type="dcterms:W3CDTF">2019-03-27T21:23:23Z</dcterms:created>
  <dcterms:modified xsi:type="dcterms:W3CDTF">2019-03-27T23:48:32Z</dcterms:modified>
</cp:coreProperties>
</file>