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679"/>
  </p:normalViewPr>
  <p:slideViewPr>
    <p:cSldViewPr snapToGrid="0" snapToObjects="1">
      <p:cViewPr varScale="1">
        <p:scale>
          <a:sx n="166" d="100"/>
          <a:sy n="166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B661-A18E-BB47-A8A9-87841133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37679-7BA3-024F-821A-147BE713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BEB9-D89A-9442-B99A-172A3BEE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1E6E-7141-F94C-80D8-C1507295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D671-2C0B-4643-9AC0-60C6973C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0649-A4F3-6D4B-B59D-99D7FB43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B139B-3850-F14F-8067-9727E19C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06B7-F57A-3646-B8AB-46E36DB6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ABF7-093F-D94A-A489-48427B43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BF01-89C7-CA47-9CAC-54CCC60C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8187A-A451-D045-BCDB-F51867CD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8D3BA-57ED-CE4E-9701-CE9568FC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9DFB-CF68-F847-8109-6A04FF0B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B363-9E2E-6C43-9FBF-0BE16F62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ED0D-92A2-D34B-B342-9DC29044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4B1-FF2C-1248-A302-D92B3BF5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03F5-1326-1746-9710-C5C93519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6943-DE28-A74E-8DA4-3AEC8B2A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69F8-0754-7B44-9F16-B4EAE54F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DEB4-4759-0643-9324-1E1E9834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869-499D-764F-91A2-D541F13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B130-729F-AF4D-A001-11EC2388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8EA0-C6C9-C947-BF6D-6397A01B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2FA9-2482-D64B-B96B-58014D18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D178-EC04-F74D-9953-6CF26F8A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FFE7-95CE-804D-8736-88221D91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7893-0B7A-C04F-BA6F-DEA55187B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1BD1E-9F68-A042-9444-96306881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E656-4AB5-3649-9D64-BC3ADF68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CCB8-F1CE-6F4D-9769-0CA7C4FA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A253B-21B0-8744-ABC0-0D3B363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617B-522C-5448-B8B6-4773F9F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9C35-E24C-1B46-8D8B-D683B60B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A600-730F-CC4D-931D-AC52A6C94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15575-9FFC-304C-8906-DAE12EDD4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E0A1D-D2D1-4548-BC33-5944ACDAD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9F381-2A9A-514B-9AFC-410A91E0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2079-E4C9-7E4D-A45C-61B3F3B0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42088-326C-5247-BCB3-D393D0AC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ADE4-EBA7-7048-8A00-D7B0C005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A7D4-2392-8B46-A82C-5C687F2F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24C4D-013D-6F42-8662-77ABF1F4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7B9D-0F8F-2844-A631-5652DBD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B27CD-09C3-944B-9149-A1022D42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1BBE1-35AD-4443-A106-2B8AA80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A134F-5A8A-7A46-B753-10DB8991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F038-E473-4443-A60D-7BC3F296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3F25-CF4B-6143-92D9-F02D23B5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7C758-F805-7C43-B458-550FED950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1E130-42F7-DE4F-9B1F-EA086209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DABED-45D9-BD4D-9C69-74DC43E2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B0B69-995C-FF4F-A8B3-5C523EEC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E78-ADD0-B048-87F4-1D270A21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79289-4284-CD49-A47F-2F1D4851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85E6-3750-6C45-93F1-5C34680D9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1CEF7-AEA6-9449-966E-270704DF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CDDE-2C81-F54E-AABE-0007F3E7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020E-A610-C649-B64C-580192AB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5CC2C-17A2-0A4A-BE92-C91F520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18167-3CFA-FC46-93F3-633D0521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E1AD-DD5F-2B44-AC95-277EA24D2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EC73-173D-1546-9B85-64463077016D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E578-8E2A-3A46-8466-E8D147605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CD1F-E977-604A-A065-DC582A36C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DBAF-CB37-A848-8065-AC04EEDC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90D3F-E83A-194C-A7ED-25C2DD7E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49250"/>
            <a:ext cx="3556000" cy="6159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C7AC4A5-A888-E948-B961-1CB186961B53}"/>
              </a:ext>
            </a:extLst>
          </p:cNvPr>
          <p:cNvGrpSpPr/>
          <p:nvPr/>
        </p:nvGrpSpPr>
        <p:grpSpPr>
          <a:xfrm>
            <a:off x="7858641" y="1419589"/>
            <a:ext cx="3287486" cy="4592359"/>
            <a:chOff x="7642319" y="1408703"/>
            <a:chExt cx="3287486" cy="45923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5C2080-9D56-2A42-9BD0-AE74FB3EA204}"/>
                </a:ext>
              </a:extLst>
            </p:cNvPr>
            <p:cNvSpPr txBox="1"/>
            <p:nvPr/>
          </p:nvSpPr>
          <p:spPr>
            <a:xfrm>
              <a:off x="7657678" y="1408703"/>
              <a:ext cx="162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retracted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A010A-CA5F-8545-84A0-82A4447604D6}"/>
                </a:ext>
              </a:extLst>
            </p:cNvPr>
            <p:cNvSpPr txBox="1"/>
            <p:nvPr/>
          </p:nvSpPr>
          <p:spPr>
            <a:xfrm>
              <a:off x="7642319" y="3054421"/>
              <a:ext cx="3287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as the stage extends, the limit switch arm rolls along the lever surface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54B3E6-E28D-8C44-BFB3-4F90819DD381}"/>
                </a:ext>
              </a:extLst>
            </p:cNvPr>
            <p:cNvSpPr txBox="1"/>
            <p:nvPr/>
          </p:nvSpPr>
          <p:spPr>
            <a:xfrm>
              <a:off x="7642319" y="5077732"/>
              <a:ext cx="3272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pressing down on the lever front causes the lever back to rise and actuate the limit 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01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Lustig, Andy</dc:creator>
  <cp:lastModifiedBy>Lustig, Andy</cp:lastModifiedBy>
  <cp:revision>2</cp:revision>
  <dcterms:created xsi:type="dcterms:W3CDTF">2022-06-05T03:33:37Z</dcterms:created>
  <dcterms:modified xsi:type="dcterms:W3CDTF">2022-06-05T04:09:44Z</dcterms:modified>
</cp:coreProperties>
</file>