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50" r:id="rId1"/>
  </p:sldMasterIdLst>
  <p:notesMasterIdLst>
    <p:notesMasterId r:id="rId2"/>
  </p:notesMasterIdLst>
  <p:sldIdLst>
    <p:sldId id="270" r:id="rId3"/>
    <p:sldId id="271" r:id="rId4"/>
    <p:sldId id="272" r:id="rId5"/>
    <p:sldId id="273" r:id="rId6"/>
    <p:sldId id="274" r:id="rId7"/>
    <p:sldId id="275" r:id="rId8"/>
    <p:sldId id="276" r:id="rId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tableStyles" Target="tableStyles.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p:nvSpPr>
          <p:cNvPr id="104869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8" name=""/>
        <p:cNvGrpSpPr/>
        <p:nvPr/>
      </p:nvGrpSpPr>
      <p:grpSpPr>
        <a:xfrm>
          <a:off x="0" y="0"/>
          <a:ext cx="0" cy="0"/>
          <a:chOff x="0" y="0"/>
          <a:chExt cx="0" cy="0"/>
        </a:xfrm>
      </p:grpSpPr>
      <p:grpSp>
        <p:nvGrpSpPr>
          <p:cNvPr id="29"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95"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8"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9"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0"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2"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03"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604"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05" name="Date Placeholder 3"/>
          <p:cNvSpPr>
            <a:spLocks noGrp="1"/>
          </p:cNvSpPr>
          <p:nvPr>
            <p:ph type="dt" sz="half" idx="10"/>
          </p:nvPr>
        </p:nvSpPr>
        <p:spPr/>
        <p:txBody>
          <a:bodyPr/>
          <a:p>
            <a:fld id="{B61BEF0D-F0BB-DE4B-95CE-6DB70DBA9567}" type="datetimeFigureOut">
              <a:rPr dirty="0" lang="en-US"/>
              <a:t>10/16/2023</a:t>
            </a:fld>
            <a:endParaRPr dirty="0" lang="en-US"/>
          </a:p>
        </p:txBody>
      </p:sp>
      <p:sp>
        <p:nvSpPr>
          <p:cNvPr id="1048606" name="Footer Placeholder 4"/>
          <p:cNvSpPr>
            <a:spLocks noGrp="1"/>
          </p:cNvSpPr>
          <p:nvPr>
            <p:ph type="ftr" sz="quarter" idx="11"/>
          </p:nvPr>
        </p:nvSpPr>
        <p:spPr/>
        <p:txBody>
          <a:bodyPr/>
          <a:p>
            <a:endParaRPr dirty="0" lang="en-US"/>
          </a:p>
        </p:txBody>
      </p:sp>
      <p:sp>
        <p:nvSpPr>
          <p:cNvPr id="104860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5" name=""/>
        <p:cNvGrpSpPr/>
        <p:nvPr/>
      </p:nvGrpSpPr>
      <p:grpSpPr>
        <a:xfrm>
          <a:off x="0" y="0"/>
          <a:ext cx="0" cy="0"/>
          <a:chOff x="0" y="0"/>
          <a:chExt cx="0" cy="0"/>
        </a:xfrm>
      </p:grpSpPr>
      <p:sp>
        <p:nvSpPr>
          <p:cNvPr id="1048671"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7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3" name="Date Placeholder 3"/>
          <p:cNvSpPr>
            <a:spLocks noGrp="1"/>
          </p:cNvSpPr>
          <p:nvPr>
            <p:ph type="dt" sz="half" idx="10"/>
          </p:nvPr>
        </p:nvSpPr>
        <p:spPr/>
        <p:txBody>
          <a:bodyPr/>
          <a:p>
            <a:fld id="{B61BEF0D-F0BB-DE4B-95CE-6DB70DBA9567}" type="datetimeFigureOut">
              <a:rPr dirty="0" lang="en-US"/>
              <a:t>10/16/2023</a:t>
            </a:fld>
            <a:endParaRPr dirty="0" lang="en-US"/>
          </a:p>
        </p:txBody>
      </p:sp>
      <p:sp>
        <p:nvSpPr>
          <p:cNvPr id="1048674" name="Footer Placeholder 4"/>
          <p:cNvSpPr>
            <a:spLocks noGrp="1"/>
          </p:cNvSpPr>
          <p:nvPr>
            <p:ph type="ftr" sz="quarter" idx="11"/>
          </p:nvPr>
        </p:nvSpPr>
        <p:spPr/>
        <p:txBody>
          <a:bodyPr/>
          <a:p>
            <a:endParaRPr dirty="0" lang="en-US"/>
          </a:p>
        </p:txBody>
      </p:sp>
      <p:sp>
        <p:nvSpPr>
          <p:cNvPr id="104867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38" name=""/>
        <p:cNvGrpSpPr/>
        <p:nvPr/>
      </p:nvGrpSpPr>
      <p:grpSpPr>
        <a:xfrm>
          <a:off x="0" y="0"/>
          <a:ext cx="0" cy="0"/>
          <a:chOff x="0" y="0"/>
          <a:chExt cx="0" cy="0"/>
        </a:xfrm>
      </p:grpSpPr>
      <p:sp>
        <p:nvSpPr>
          <p:cNvPr id="104863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32"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3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4" name="Date Placeholder 3"/>
          <p:cNvSpPr>
            <a:spLocks noGrp="1"/>
          </p:cNvSpPr>
          <p:nvPr>
            <p:ph type="dt" sz="half" idx="10"/>
          </p:nvPr>
        </p:nvSpPr>
        <p:spPr/>
        <p:txBody>
          <a:bodyPr/>
          <a:p>
            <a:fld id="{B61BEF0D-F0BB-DE4B-95CE-6DB70DBA9567}" type="datetimeFigureOut">
              <a:rPr dirty="0" lang="en-US"/>
              <a:t>10/16/2023</a:t>
            </a:fld>
            <a:endParaRPr dirty="0" lang="en-US"/>
          </a:p>
        </p:txBody>
      </p:sp>
      <p:sp>
        <p:nvSpPr>
          <p:cNvPr id="1048635" name="Footer Placeholder 4"/>
          <p:cNvSpPr>
            <a:spLocks noGrp="1"/>
          </p:cNvSpPr>
          <p:nvPr>
            <p:ph type="ftr" sz="quarter" idx="11"/>
          </p:nvPr>
        </p:nvSpPr>
        <p:spPr/>
        <p:txBody>
          <a:bodyPr/>
          <a:p>
            <a:endParaRPr dirty="0" lang="en-US"/>
          </a:p>
        </p:txBody>
      </p:sp>
      <p:sp>
        <p:nvSpPr>
          <p:cNvPr id="104863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37"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38"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44" name=""/>
        <p:cNvGrpSpPr/>
        <p:nvPr/>
      </p:nvGrpSpPr>
      <p:grpSpPr>
        <a:xfrm>
          <a:off x="0" y="0"/>
          <a:ext cx="0" cy="0"/>
          <a:chOff x="0" y="0"/>
          <a:chExt cx="0" cy="0"/>
        </a:xfrm>
      </p:grpSpPr>
      <p:sp>
        <p:nvSpPr>
          <p:cNvPr id="1048666"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6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8" name="Date Placeholder 3"/>
          <p:cNvSpPr>
            <a:spLocks noGrp="1"/>
          </p:cNvSpPr>
          <p:nvPr>
            <p:ph type="dt" sz="half" idx="10"/>
          </p:nvPr>
        </p:nvSpPr>
        <p:spPr/>
        <p:txBody>
          <a:bodyPr/>
          <a:p>
            <a:fld id="{B61BEF0D-F0BB-DE4B-95CE-6DB70DBA9567}" type="datetimeFigureOut">
              <a:rPr dirty="0" lang="en-US"/>
              <a:t>10/16/2023</a:t>
            </a:fld>
            <a:endParaRPr dirty="0" lang="en-US"/>
          </a:p>
        </p:txBody>
      </p:sp>
      <p:sp>
        <p:nvSpPr>
          <p:cNvPr id="1048669" name="Footer Placeholder 4"/>
          <p:cNvSpPr>
            <a:spLocks noGrp="1"/>
          </p:cNvSpPr>
          <p:nvPr>
            <p:ph type="ftr" sz="quarter" idx="11"/>
          </p:nvPr>
        </p:nvSpPr>
        <p:spPr/>
        <p:txBody>
          <a:bodyPr/>
          <a:p>
            <a:endParaRPr dirty="0" lang="en-US"/>
          </a:p>
        </p:txBody>
      </p:sp>
      <p:sp>
        <p:nvSpPr>
          <p:cNvPr id="104867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37" name=""/>
        <p:cNvGrpSpPr/>
        <p:nvPr/>
      </p:nvGrpSpPr>
      <p:grpSpPr>
        <a:xfrm>
          <a:off x="0" y="0"/>
          <a:ext cx="0" cy="0"/>
          <a:chOff x="0" y="0"/>
          <a:chExt cx="0" cy="0"/>
        </a:xfrm>
      </p:grpSpPr>
      <p:sp>
        <p:nvSpPr>
          <p:cNvPr id="104862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2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2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26" name="Date Placeholder 3"/>
          <p:cNvSpPr>
            <a:spLocks noGrp="1"/>
          </p:cNvSpPr>
          <p:nvPr>
            <p:ph type="dt" sz="half" idx="10"/>
          </p:nvPr>
        </p:nvSpPr>
        <p:spPr/>
        <p:txBody>
          <a:bodyPr/>
          <a:p>
            <a:fld id="{B61BEF0D-F0BB-DE4B-95CE-6DB70DBA9567}" type="datetimeFigureOut">
              <a:rPr dirty="0" lang="en-US"/>
              <a:t>10/16/2023</a:t>
            </a:fld>
            <a:endParaRPr dirty="0" lang="en-US"/>
          </a:p>
        </p:txBody>
      </p:sp>
      <p:sp>
        <p:nvSpPr>
          <p:cNvPr id="1048627" name="Footer Placeholder 4"/>
          <p:cNvSpPr>
            <a:spLocks noGrp="1"/>
          </p:cNvSpPr>
          <p:nvPr>
            <p:ph type="ftr" sz="quarter" idx="11"/>
          </p:nvPr>
        </p:nvSpPr>
        <p:spPr/>
        <p:txBody>
          <a:bodyPr/>
          <a:p>
            <a:endParaRPr dirty="0" lang="en-US"/>
          </a:p>
        </p:txBody>
      </p:sp>
      <p:sp>
        <p:nvSpPr>
          <p:cNvPr id="1048628"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29"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30"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47" name=""/>
        <p:cNvGrpSpPr/>
        <p:nvPr/>
      </p:nvGrpSpPr>
      <p:grpSpPr>
        <a:xfrm>
          <a:off x="0" y="0"/>
          <a:ext cx="0" cy="0"/>
          <a:chOff x="0" y="0"/>
          <a:chExt cx="0" cy="0"/>
        </a:xfrm>
      </p:grpSpPr>
      <p:sp>
        <p:nvSpPr>
          <p:cNvPr id="1048682"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8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8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5" name="Date Placeholder 3"/>
          <p:cNvSpPr>
            <a:spLocks noGrp="1"/>
          </p:cNvSpPr>
          <p:nvPr>
            <p:ph type="dt" sz="half" idx="10"/>
          </p:nvPr>
        </p:nvSpPr>
        <p:spPr/>
        <p:txBody>
          <a:bodyPr/>
          <a:p>
            <a:fld id="{B61BEF0D-F0BB-DE4B-95CE-6DB70DBA9567}" type="datetimeFigureOut">
              <a:rPr dirty="0" lang="en-US"/>
              <a:t>10/16/2023</a:t>
            </a:fld>
            <a:endParaRPr dirty="0" lang="en-US"/>
          </a:p>
        </p:txBody>
      </p:sp>
      <p:sp>
        <p:nvSpPr>
          <p:cNvPr id="1048686" name="Footer Placeholder 4"/>
          <p:cNvSpPr>
            <a:spLocks noGrp="1"/>
          </p:cNvSpPr>
          <p:nvPr>
            <p:ph type="ftr" sz="quarter" idx="11"/>
          </p:nvPr>
        </p:nvSpPr>
        <p:spPr/>
        <p:txBody>
          <a:bodyPr/>
          <a:p>
            <a:endParaRPr dirty="0" lang="en-US"/>
          </a:p>
        </p:txBody>
      </p:sp>
      <p:sp>
        <p:nvSpPr>
          <p:cNvPr id="104868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0" name=""/>
        <p:cNvGrpSpPr/>
        <p:nvPr/>
      </p:nvGrpSpPr>
      <p:grpSpPr>
        <a:xfrm>
          <a:off x="0" y="0"/>
          <a:ext cx="0" cy="0"/>
          <a:chOff x="0" y="0"/>
          <a:chExt cx="0" cy="0"/>
        </a:xfrm>
      </p:grpSpPr>
      <p:sp>
        <p:nvSpPr>
          <p:cNvPr id="1048645" name="Title 1"/>
          <p:cNvSpPr>
            <a:spLocks noGrp="1"/>
          </p:cNvSpPr>
          <p:nvPr>
            <p:ph type="title"/>
          </p:nvPr>
        </p:nvSpPr>
        <p:spPr/>
        <p:txBody>
          <a:bodyPr/>
          <a:p>
            <a:r>
              <a:rPr lang="en-US"/>
              <a:t>Click to edit Master title style</a:t>
            </a:r>
            <a:endParaRPr dirty="0" lang="en-US"/>
          </a:p>
        </p:txBody>
      </p:sp>
      <p:sp>
        <p:nvSpPr>
          <p:cNvPr id="104864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7" name="Date Placeholder 3"/>
          <p:cNvSpPr>
            <a:spLocks noGrp="1"/>
          </p:cNvSpPr>
          <p:nvPr>
            <p:ph type="dt" sz="half" idx="10"/>
          </p:nvPr>
        </p:nvSpPr>
        <p:spPr/>
        <p:txBody>
          <a:bodyPr/>
          <a:p>
            <a:fld id="{55C6B4A9-1611-4792-9094-5F34BCA07E0B}" type="datetimeFigureOut">
              <a:rPr dirty="0" lang="en-US"/>
              <a:t>10/16/2023</a:t>
            </a:fld>
            <a:endParaRPr dirty="0" lang="en-US"/>
          </a:p>
        </p:txBody>
      </p:sp>
      <p:sp>
        <p:nvSpPr>
          <p:cNvPr id="1048648" name="Footer Placeholder 4"/>
          <p:cNvSpPr>
            <a:spLocks noGrp="1"/>
          </p:cNvSpPr>
          <p:nvPr>
            <p:ph type="ftr" sz="quarter" idx="11"/>
          </p:nvPr>
        </p:nvSpPr>
        <p:spPr/>
        <p:txBody>
          <a:bodyPr/>
          <a:p>
            <a:endParaRPr dirty="0" lang="en-US"/>
          </a:p>
        </p:txBody>
      </p:sp>
      <p:sp>
        <p:nvSpPr>
          <p:cNvPr id="1048649"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9" name=""/>
        <p:cNvGrpSpPr/>
        <p:nvPr/>
      </p:nvGrpSpPr>
      <p:grpSpPr>
        <a:xfrm>
          <a:off x="0" y="0"/>
          <a:ext cx="0" cy="0"/>
          <a:chOff x="0" y="0"/>
          <a:chExt cx="0" cy="0"/>
        </a:xfrm>
      </p:grpSpPr>
      <p:sp>
        <p:nvSpPr>
          <p:cNvPr id="1048694"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695"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6" name="Date Placeholder 3"/>
          <p:cNvSpPr>
            <a:spLocks noGrp="1"/>
          </p:cNvSpPr>
          <p:nvPr>
            <p:ph type="dt" sz="half" idx="10"/>
          </p:nvPr>
        </p:nvSpPr>
        <p:spPr/>
        <p:txBody>
          <a:bodyPr/>
          <a:p>
            <a:fld id="{B61BEF0D-F0BB-DE4B-95CE-6DB70DBA9567}" type="datetimeFigureOut">
              <a:rPr dirty="0" lang="en-US"/>
              <a:t>10/16/2023</a:t>
            </a:fld>
            <a:endParaRPr dirty="0" lang="en-US"/>
          </a:p>
        </p:txBody>
      </p:sp>
      <p:sp>
        <p:nvSpPr>
          <p:cNvPr id="1048697" name="Footer Placeholder 4"/>
          <p:cNvSpPr>
            <a:spLocks noGrp="1"/>
          </p:cNvSpPr>
          <p:nvPr>
            <p:ph type="ftr" sz="quarter" idx="11"/>
          </p:nvPr>
        </p:nvSpPr>
        <p:spPr/>
        <p:txBody>
          <a:bodyPr/>
          <a:p>
            <a:endParaRPr dirty="0" lang="en-US"/>
          </a:p>
        </p:txBody>
      </p:sp>
      <p:sp>
        <p:nvSpPr>
          <p:cNvPr id="104869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 name=""/>
        <p:cNvGrpSpPr/>
        <p:nvPr/>
      </p:nvGrpSpPr>
      <p:grpSpPr>
        <a:xfrm>
          <a:off x="0" y="0"/>
          <a:ext cx="0" cy="0"/>
          <a:chOff x="0" y="0"/>
          <a:chExt cx="0" cy="0"/>
        </a:xfrm>
      </p:grpSpPr>
      <p:sp>
        <p:nvSpPr>
          <p:cNvPr id="1048589"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590"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1" name="Date Placeholder 3"/>
          <p:cNvSpPr>
            <a:spLocks noGrp="1"/>
          </p:cNvSpPr>
          <p:nvPr>
            <p:ph type="dt" sz="half" idx="10"/>
          </p:nvPr>
        </p:nvSpPr>
        <p:spPr/>
        <p:txBody>
          <a:bodyPr/>
          <a:p>
            <a:fld id="{B61BEF0D-F0BB-DE4B-95CE-6DB70DBA9567}" type="datetimeFigureOut">
              <a:rPr dirty="0" lang="en-US"/>
              <a:t>10/16/2023</a:t>
            </a:fld>
            <a:endParaRPr dirty="0" lang="en-US"/>
          </a:p>
        </p:txBody>
      </p:sp>
      <p:sp>
        <p:nvSpPr>
          <p:cNvPr id="1048592" name="Footer Placeholder 4"/>
          <p:cNvSpPr>
            <a:spLocks noGrp="1"/>
          </p:cNvSpPr>
          <p:nvPr>
            <p:ph type="ftr" sz="quarter" idx="11"/>
          </p:nvPr>
        </p:nvSpPr>
        <p:spPr/>
        <p:txBody>
          <a:bodyPr/>
          <a:p>
            <a:endParaRPr dirty="0" lang="en-US"/>
          </a:p>
        </p:txBody>
      </p:sp>
      <p:sp>
        <p:nvSpPr>
          <p:cNvPr id="104859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1" name=""/>
        <p:cNvGrpSpPr/>
        <p:nvPr/>
      </p:nvGrpSpPr>
      <p:grpSpPr>
        <a:xfrm>
          <a:off x="0" y="0"/>
          <a:ext cx="0" cy="0"/>
          <a:chOff x="0" y="0"/>
          <a:chExt cx="0" cy="0"/>
        </a:xfrm>
      </p:grpSpPr>
      <p:sp>
        <p:nvSpPr>
          <p:cNvPr id="1048650"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51"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2" name="Date Placeholder 3"/>
          <p:cNvSpPr>
            <a:spLocks noGrp="1"/>
          </p:cNvSpPr>
          <p:nvPr>
            <p:ph type="dt" sz="half" idx="10"/>
          </p:nvPr>
        </p:nvSpPr>
        <p:spPr/>
        <p:txBody>
          <a:bodyPr/>
          <a:p>
            <a:fld id="{B61BEF0D-F0BB-DE4B-95CE-6DB70DBA9567}" type="datetimeFigureOut">
              <a:rPr dirty="0" lang="en-US"/>
              <a:t>10/16/2023</a:t>
            </a:fld>
            <a:endParaRPr dirty="0" lang="en-US"/>
          </a:p>
        </p:txBody>
      </p:sp>
      <p:sp>
        <p:nvSpPr>
          <p:cNvPr id="1048653" name="Footer Placeholder 4"/>
          <p:cNvSpPr>
            <a:spLocks noGrp="1"/>
          </p:cNvSpPr>
          <p:nvPr>
            <p:ph type="ftr" sz="quarter" idx="11"/>
          </p:nvPr>
        </p:nvSpPr>
        <p:spPr/>
        <p:txBody>
          <a:bodyPr/>
          <a:p>
            <a:endParaRPr dirty="0" lang="en-US"/>
          </a:p>
        </p:txBody>
      </p:sp>
      <p:sp>
        <p:nvSpPr>
          <p:cNvPr id="104865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76" name="Title 1"/>
          <p:cNvSpPr>
            <a:spLocks noGrp="1"/>
          </p:cNvSpPr>
          <p:nvPr>
            <p:ph type="title"/>
          </p:nvPr>
        </p:nvSpPr>
        <p:spPr/>
        <p:txBody>
          <a:bodyPr/>
          <a:p>
            <a:r>
              <a:rPr lang="en-US"/>
              <a:t>Click to edit Master title style</a:t>
            </a:r>
            <a:endParaRPr dirty="0" lang="en-US"/>
          </a:p>
        </p:txBody>
      </p:sp>
      <p:sp>
        <p:nvSpPr>
          <p:cNvPr id="1048677"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8"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9" name="Date Placeholder 4"/>
          <p:cNvSpPr>
            <a:spLocks noGrp="1"/>
          </p:cNvSpPr>
          <p:nvPr>
            <p:ph type="dt" sz="half" idx="10"/>
          </p:nvPr>
        </p:nvSpPr>
        <p:spPr/>
        <p:txBody>
          <a:bodyPr/>
          <a:p>
            <a:fld id="{EB712588-04B1-427B-82EE-E8DB90309F08}" type="datetimeFigureOut">
              <a:rPr dirty="0" lang="en-US"/>
              <a:t>10/16/2023</a:t>
            </a:fld>
            <a:endParaRPr dirty="0" lang="en-US"/>
          </a:p>
        </p:txBody>
      </p:sp>
      <p:sp>
        <p:nvSpPr>
          <p:cNvPr id="1048680" name="Footer Placeholder 5"/>
          <p:cNvSpPr>
            <a:spLocks noGrp="1"/>
          </p:cNvSpPr>
          <p:nvPr>
            <p:ph type="ftr" sz="quarter" idx="11"/>
          </p:nvPr>
        </p:nvSpPr>
        <p:spPr/>
        <p:txBody>
          <a:bodyPr/>
          <a:p>
            <a:endParaRPr dirty="0" lang="en-US"/>
          </a:p>
        </p:txBody>
      </p:sp>
      <p:sp>
        <p:nvSpPr>
          <p:cNvPr id="1048681" name="Slide Number Placeholder 6"/>
          <p:cNvSpPr>
            <a:spLocks noGrp="1"/>
          </p:cNvSpPr>
          <p:nvPr>
            <p:ph type="sldNum" sz="quarter" idx="12"/>
          </p:nvPr>
        </p:nvSpPr>
        <p:spPr/>
        <p:txBody>
          <a:bodyPr/>
          <a:p>
            <a:fld id="{6FF9F0C5-380F-41C2-899A-BAC0F0927E16}"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2" name=""/>
        <p:cNvGrpSpPr/>
        <p:nvPr/>
      </p:nvGrpSpPr>
      <p:grpSpPr>
        <a:xfrm>
          <a:off x="0" y="0"/>
          <a:ext cx="0" cy="0"/>
          <a:chOff x="0" y="0"/>
          <a:chExt cx="0" cy="0"/>
        </a:xfrm>
      </p:grpSpPr>
      <p:sp>
        <p:nvSpPr>
          <p:cNvPr id="1048655" name="Title 1"/>
          <p:cNvSpPr>
            <a:spLocks noGrp="1"/>
          </p:cNvSpPr>
          <p:nvPr>
            <p:ph type="title"/>
          </p:nvPr>
        </p:nvSpPr>
        <p:spPr/>
        <p:txBody>
          <a:bodyPr/>
          <a:p>
            <a:r>
              <a:rPr lang="en-US"/>
              <a:t>Click to edit Master title style</a:t>
            </a:r>
            <a:endParaRPr dirty="0" lang="en-US"/>
          </a:p>
        </p:txBody>
      </p:sp>
      <p:sp>
        <p:nvSpPr>
          <p:cNvPr id="1048656"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9"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0" name="Date Placeholder 6"/>
          <p:cNvSpPr>
            <a:spLocks noGrp="1"/>
          </p:cNvSpPr>
          <p:nvPr>
            <p:ph type="dt" sz="half" idx="10"/>
          </p:nvPr>
        </p:nvSpPr>
        <p:spPr/>
        <p:txBody>
          <a:bodyPr/>
          <a:p>
            <a:fld id="{B61BEF0D-F0BB-DE4B-95CE-6DB70DBA9567}" type="datetimeFigureOut">
              <a:rPr dirty="0" lang="en-US"/>
              <a:t>10/16/2023</a:t>
            </a:fld>
            <a:endParaRPr dirty="0" lang="en-US"/>
          </a:p>
        </p:txBody>
      </p:sp>
      <p:sp>
        <p:nvSpPr>
          <p:cNvPr id="1048661" name="Footer Placeholder 7"/>
          <p:cNvSpPr>
            <a:spLocks noGrp="1"/>
          </p:cNvSpPr>
          <p:nvPr>
            <p:ph type="ftr" sz="quarter" idx="11"/>
          </p:nvPr>
        </p:nvSpPr>
        <p:spPr/>
        <p:txBody>
          <a:bodyPr/>
          <a:p>
            <a:endParaRPr dirty="0" lang="en-US"/>
          </a:p>
        </p:txBody>
      </p:sp>
      <p:sp>
        <p:nvSpPr>
          <p:cNvPr id="1048662"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6" name=""/>
        <p:cNvGrpSpPr/>
        <p:nvPr/>
      </p:nvGrpSpPr>
      <p:grpSpPr>
        <a:xfrm>
          <a:off x="0" y="0"/>
          <a:ext cx="0" cy="0"/>
          <a:chOff x="0" y="0"/>
          <a:chExt cx="0" cy="0"/>
        </a:xfrm>
      </p:grpSpPr>
      <p:sp>
        <p:nvSpPr>
          <p:cNvPr id="1048619"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20" name="Date Placeholder 2"/>
          <p:cNvSpPr>
            <a:spLocks noGrp="1"/>
          </p:cNvSpPr>
          <p:nvPr>
            <p:ph type="dt" sz="half" idx="10"/>
          </p:nvPr>
        </p:nvSpPr>
        <p:spPr/>
        <p:txBody>
          <a:bodyPr/>
          <a:p>
            <a:fld id="{B61BEF0D-F0BB-DE4B-95CE-6DB70DBA9567}" type="datetimeFigureOut">
              <a:rPr dirty="0" lang="en-US"/>
              <a:t>10/16/2023</a:t>
            </a:fld>
            <a:endParaRPr dirty="0" lang="en-US"/>
          </a:p>
        </p:txBody>
      </p:sp>
      <p:sp>
        <p:nvSpPr>
          <p:cNvPr id="1048621" name="Footer Placeholder 3"/>
          <p:cNvSpPr>
            <a:spLocks noGrp="1"/>
          </p:cNvSpPr>
          <p:nvPr>
            <p:ph type="ftr" sz="quarter" idx="11"/>
          </p:nvPr>
        </p:nvSpPr>
        <p:spPr/>
        <p:txBody>
          <a:bodyPr/>
          <a:p>
            <a:endParaRPr dirty="0" lang="en-US"/>
          </a:p>
        </p:txBody>
      </p:sp>
      <p:sp>
        <p:nvSpPr>
          <p:cNvPr id="1048622"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3" name=""/>
        <p:cNvGrpSpPr/>
        <p:nvPr/>
      </p:nvGrpSpPr>
      <p:grpSpPr>
        <a:xfrm>
          <a:off x="0" y="0"/>
          <a:ext cx="0" cy="0"/>
          <a:chOff x="0" y="0"/>
          <a:chExt cx="0" cy="0"/>
        </a:xfrm>
      </p:grpSpPr>
      <p:sp>
        <p:nvSpPr>
          <p:cNvPr id="1048663" name="Date Placeholder 1"/>
          <p:cNvSpPr>
            <a:spLocks noGrp="1"/>
          </p:cNvSpPr>
          <p:nvPr>
            <p:ph type="dt" sz="half" idx="10"/>
          </p:nvPr>
        </p:nvSpPr>
        <p:spPr/>
        <p:txBody>
          <a:bodyPr/>
          <a:p>
            <a:fld id="{B61BEF0D-F0BB-DE4B-95CE-6DB70DBA9567}" type="datetimeFigureOut">
              <a:rPr dirty="0" lang="en-US"/>
              <a:t>10/16/2023</a:t>
            </a:fld>
            <a:endParaRPr dirty="0" lang="en-US"/>
          </a:p>
        </p:txBody>
      </p:sp>
      <p:sp>
        <p:nvSpPr>
          <p:cNvPr id="1048664" name="Footer Placeholder 2"/>
          <p:cNvSpPr>
            <a:spLocks noGrp="1"/>
          </p:cNvSpPr>
          <p:nvPr>
            <p:ph type="ftr" sz="quarter" idx="11"/>
          </p:nvPr>
        </p:nvSpPr>
        <p:spPr/>
        <p:txBody>
          <a:bodyPr/>
          <a:p>
            <a:endParaRPr dirty="0" lang="en-US"/>
          </a:p>
        </p:txBody>
      </p:sp>
      <p:sp>
        <p:nvSpPr>
          <p:cNvPr id="1048665"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88"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89"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691" name="Date Placeholder 4"/>
          <p:cNvSpPr>
            <a:spLocks noGrp="1"/>
          </p:cNvSpPr>
          <p:nvPr>
            <p:ph type="dt" sz="half" idx="10"/>
          </p:nvPr>
        </p:nvSpPr>
        <p:spPr/>
        <p:txBody>
          <a:bodyPr/>
          <a:p>
            <a:fld id="{42A54C80-263E-416B-A8E0-580EDEADCBDC}" type="datetimeFigureOut">
              <a:rPr dirty="0" lang="en-US"/>
              <a:t>10/16/2023</a:t>
            </a:fld>
            <a:endParaRPr dirty="0" lang="en-US"/>
          </a:p>
        </p:txBody>
      </p:sp>
      <p:sp>
        <p:nvSpPr>
          <p:cNvPr id="1048692" name="Footer Placeholder 5"/>
          <p:cNvSpPr>
            <a:spLocks noGrp="1"/>
          </p:cNvSpPr>
          <p:nvPr>
            <p:ph type="ftr" sz="quarter" idx="11"/>
          </p:nvPr>
        </p:nvSpPr>
        <p:spPr/>
        <p:txBody>
          <a:bodyPr/>
          <a:p>
            <a:endParaRPr dirty="0" lang="en-US"/>
          </a:p>
        </p:txBody>
      </p:sp>
      <p:sp>
        <p:nvSpPr>
          <p:cNvPr id="1048693"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9" name=""/>
        <p:cNvGrpSpPr/>
        <p:nvPr/>
      </p:nvGrpSpPr>
      <p:grpSpPr>
        <a:xfrm>
          <a:off x="0" y="0"/>
          <a:ext cx="0" cy="0"/>
          <a:chOff x="0" y="0"/>
          <a:chExt cx="0" cy="0"/>
        </a:xfrm>
      </p:grpSpPr>
      <p:sp>
        <p:nvSpPr>
          <p:cNvPr id="1048639"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40"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1"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B61BEF0D-F0BB-DE4B-95CE-6DB70DBA9567}" type="datetimeFigureOut">
              <a:rPr dirty="0" lang="en-US"/>
              <a:t>10/16/2023</a:t>
            </a:fld>
            <a:endParaRPr dirty="0" lang="en-US"/>
          </a:p>
        </p:txBody>
      </p:sp>
      <p:sp>
        <p:nvSpPr>
          <p:cNvPr id="1048643" name="Footer Placeholder 5"/>
          <p:cNvSpPr>
            <a:spLocks noGrp="1"/>
          </p:cNvSpPr>
          <p:nvPr>
            <p:ph type="ftr" sz="quarter" idx="11"/>
          </p:nvPr>
        </p:nvSpPr>
        <p:spPr/>
        <p:txBody>
          <a:bodyPr/>
          <a:p>
            <a:endParaRPr dirty="0" lang="en-US"/>
          </a:p>
        </p:txBody>
      </p:sp>
      <p:sp>
        <p:nvSpPr>
          <p:cNvPr id="1048644"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8" name=""/>
        <p:cNvGrpSpPr/>
        <p:nvPr/>
      </p:nvGrpSpPr>
      <p:grpSpPr>
        <a:xfrm>
          <a:off x="0" y="0"/>
          <a:ext cx="0" cy="0"/>
          <a:chOff x="0" y="0"/>
          <a:chExt cx="0" cy="0"/>
        </a:xfrm>
      </p:grpSpPr>
      <p:grpSp>
        <p:nvGrpSpPr>
          <p:cNvPr id="9"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10/16/2023</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4" name="Content Placeholder 2"/>
          <p:cNvSpPr>
            <a:spLocks noGrp="1"/>
          </p:cNvSpPr>
          <p:nvPr>
            <p:ph idx="1"/>
          </p:nvPr>
        </p:nvSpPr>
        <p:spPr/>
        <p:txBody>
          <a:bodyPr>
            <a:normAutofit/>
          </a:bodyPr>
          <a:p>
            <a:pPr indent="0" marL="0">
              <a:buNone/>
            </a:pPr>
            <a:r>
              <a:rPr dirty="0" lang="en-US"/>
              <a:t>IBM NAAN MUDHALVAN   </a:t>
            </a:r>
          </a:p>
          <a:p>
            <a:pPr indent="0" marL="0">
              <a:buNone/>
            </a:pPr>
            <a:r>
              <a:rPr dirty="0" lang="en-US"/>
              <a:t>SKILL UP
PROJECT TITLE: ENVIRONMENTAL MONITORING
COLLEGE: PERI INSTITUTE OF TECHNOLOGY
DEPT: ELECTRONICS AND COMMUNICATION ENGINEERING
DOMAIN: INTERNET OF THINGS (IOT)
Submitted By: </a:t>
            </a:r>
            <a:r>
              <a:rPr altLang="en-GB" dirty="0" lang="en-US"/>
              <a:t>k</a:t>
            </a:r>
            <a:r>
              <a:rPr altLang="en-GB" dirty="0" lang="en-US"/>
              <a:t>a</a:t>
            </a:r>
            <a:r>
              <a:rPr altLang="en-GB" dirty="0" lang="en-US"/>
              <a:t>r</a:t>
            </a:r>
            <a:r>
              <a:rPr altLang="en-GB" dirty="0" lang="en-US"/>
              <a:t>puram</a:t>
            </a:r>
            <a:r>
              <a:rPr altLang="en-GB" dirty="0" lang="en-US"/>
              <a:t> </a:t>
            </a:r>
            <a:r>
              <a:rPr altLang="en-GB" dirty="0" lang="en-US"/>
              <a:t>prathap</a:t>
            </a:r>
            <a:r>
              <a:rPr altLang="en-GB" dirty="0" lang="en-US"/>
              <a:t> </a:t>
            </a:r>
            <a:endParaRPr altLang="en-US" lang="zh-CN"/>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8" name="Title 1"/>
          <p:cNvSpPr>
            <a:spLocks noGrp="1"/>
          </p:cNvSpPr>
          <p:nvPr>
            <p:ph type="ctrTitle"/>
          </p:nvPr>
        </p:nvSpPr>
        <p:spPr/>
        <p:txBody>
          <a:bodyPr/>
          <a:p>
            <a:r>
              <a:rPr dirty="0" lang="en-US"/>
              <a:t>ENVIRONMENTAL MONITORING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9" name="Title 1"/>
          <p:cNvSpPr>
            <a:spLocks noGrp="1"/>
          </p:cNvSpPr>
          <p:nvPr>
            <p:ph type="title"/>
          </p:nvPr>
        </p:nvSpPr>
        <p:spPr/>
        <p:txBody>
          <a:bodyPr/>
          <a:p>
            <a:r>
              <a:rPr dirty="0" lang="en-US"/>
              <a:t>What is environment ?</a:t>
            </a:r>
            <a:br>
              <a:rPr dirty="0" lang="en-US"/>
            </a:br>
            <a:endParaRPr dirty="0" lang="en-US"/>
          </a:p>
        </p:txBody>
      </p:sp>
      <p:sp>
        <p:nvSpPr>
          <p:cNvPr id="1048610" name="Content Placeholder 2"/>
          <p:cNvSpPr>
            <a:spLocks noGrp="1"/>
          </p:cNvSpPr>
          <p:nvPr>
            <p:ph idx="1"/>
          </p:nvPr>
        </p:nvSpPr>
        <p:spPr/>
        <p:txBody>
          <a:bodyPr/>
          <a:p>
            <a:pPr indent="0" marL="0">
              <a:buNone/>
            </a:pPr>
            <a:endParaRPr dirty="0" lang="en-US"/>
          </a:p>
          <a:p>
            <a:r>
              <a:rPr dirty="0" lang="en-US"/>
              <a:t>”Environmental” is an adjective that means concerned with the protection of the natural world </a:t>
            </a:r>
          </a:p>
          <a:p>
            <a:r>
              <a:rPr dirty="0" lang="en-US"/>
              <a:t> The environment is the complex of physical, chemical, and biotic factors that act upon an organism or an ecological community </a:t>
            </a:r>
          </a:p>
          <a:p>
            <a:r>
              <a:rPr dirty="0" lang="en-US"/>
              <a:t>Air</a:t>
            </a:r>
          </a:p>
          <a:p>
            <a:r>
              <a:rPr dirty="0" lang="en-US"/>
              <a:t>Land</a:t>
            </a:r>
          </a:p>
          <a:p>
            <a:r>
              <a:rPr dirty="0" lang="en-US"/>
              <a:t>Water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11" name="Title 1"/>
          <p:cNvSpPr>
            <a:spLocks noGrp="1"/>
          </p:cNvSpPr>
          <p:nvPr>
            <p:ph type="title"/>
          </p:nvPr>
        </p:nvSpPr>
        <p:spPr/>
        <p:txBody>
          <a:bodyPr/>
          <a:p>
            <a:r>
              <a:rPr dirty="0" lang="en-US"/>
              <a:t>Major Environmental problem </a:t>
            </a:r>
          </a:p>
        </p:txBody>
      </p:sp>
      <p:sp>
        <p:nvSpPr>
          <p:cNvPr id="1048612" name="Content Placeholder 2"/>
          <p:cNvSpPr>
            <a:spLocks noGrp="1"/>
          </p:cNvSpPr>
          <p:nvPr>
            <p:ph idx="1"/>
          </p:nvPr>
        </p:nvSpPr>
        <p:spPr>
          <a:xfrm>
            <a:off x="677334" y="2160589"/>
            <a:ext cx="6948619" cy="3880773"/>
          </a:xfrm>
        </p:spPr>
        <p:txBody>
          <a:bodyPr/>
          <a:p>
            <a:pPr indent="0" marL="0">
              <a:buNone/>
            </a:pPr>
            <a:r>
              <a:rPr dirty="0" lang="en-US"/>
              <a:t>   </a:t>
            </a:r>
          </a:p>
        </p:txBody>
      </p:sp>
      <p:pic>
        <p:nvPicPr>
          <p:cNvPr id="2097152" name="Picture 4"/>
          <p:cNvPicPr>
            <a:picLocks noChangeAspect="1"/>
          </p:cNvPicPr>
          <p:nvPr/>
        </p:nvPicPr>
        <p:blipFill>
          <a:blip xmlns:r="http://schemas.openxmlformats.org/officeDocument/2006/relationships" r:embed="rId1"/>
          <a:stretch>
            <a:fillRect/>
          </a:stretch>
        </p:blipFill>
        <p:spPr>
          <a:xfrm>
            <a:off x="1007267" y="1162049"/>
            <a:ext cx="6761561" cy="561082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3" name="Title 1"/>
          <p:cNvSpPr>
            <a:spLocks noGrp="1"/>
          </p:cNvSpPr>
          <p:nvPr>
            <p:ph type="title"/>
          </p:nvPr>
        </p:nvSpPr>
        <p:spPr/>
        <p:txBody>
          <a:bodyPr/>
          <a:p>
            <a:r>
              <a:rPr dirty="0" lang="en-US"/>
              <a:t>ENVIRONMENTAL MONITORING</a:t>
            </a:r>
          </a:p>
        </p:txBody>
      </p:sp>
      <p:sp>
        <p:nvSpPr>
          <p:cNvPr id="1048614" name="Content Placeholder 2"/>
          <p:cNvSpPr>
            <a:spLocks noGrp="1"/>
          </p:cNvSpPr>
          <p:nvPr>
            <p:ph idx="1"/>
          </p:nvPr>
        </p:nvSpPr>
        <p:spPr>
          <a:xfrm>
            <a:off x="677334" y="2367627"/>
            <a:ext cx="8596668" cy="3880773"/>
          </a:xfrm>
        </p:spPr>
        <p:txBody>
          <a:bodyPr>
            <a:normAutofit/>
          </a:bodyPr>
          <a:p>
            <a:r>
              <a:rPr dirty="0" lang="en-US"/>
              <a:t>Environmental monitoring can be defined as the systematic sampling of air, water, soil, and biota in order to observe and study the environment, as well as to derive knowledge from this process.</a:t>
            </a:r>
          </a:p>
          <a:p>
            <a:r>
              <a:rPr dirty="0" lang="en-US"/>
              <a:t>Environmental monitoring describes the processes and activities that need to take place to characterize and monitor the quality of the environment.</a:t>
            </a:r>
          </a:p>
          <a:p>
            <a:r>
              <a:rPr dirty="0" lang="en-US"/>
              <a:t> Environmental monitoring is used in the preparation of environmental impact assessments, as well as in many circumstances in which human activities carry a risk of harmful effects on the natural environment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5" name="Title 1"/>
          <p:cNvSpPr>
            <a:spLocks noGrp="1"/>
          </p:cNvSpPr>
          <p:nvPr>
            <p:ph type="title"/>
          </p:nvPr>
        </p:nvSpPr>
        <p:spPr/>
        <p:txBody>
          <a:bodyPr/>
          <a:p>
            <a:r>
              <a:rPr dirty="0" lang="en-US"/>
              <a:t>OBJECTIVE OF MONITORING</a:t>
            </a:r>
          </a:p>
        </p:txBody>
      </p:sp>
      <p:sp>
        <p:nvSpPr>
          <p:cNvPr id="1048616" name="Content Placeholder 2"/>
          <p:cNvSpPr>
            <a:spLocks noGrp="1"/>
          </p:cNvSpPr>
          <p:nvPr>
            <p:ph idx="1"/>
          </p:nvPr>
        </p:nvSpPr>
        <p:spPr/>
        <p:txBody>
          <a:bodyPr>
            <a:normAutofit/>
          </a:bodyPr>
          <a:p>
            <a:r>
              <a:rPr dirty="0" lang="en-US"/>
              <a:t>Monitoring of the environment may be undertaken for a number of reasons. In general monitoring is done in order to gain information about the present levels of harmful or potentially harmful pollutants in discharges to the environment, within the environment itself or in living creatures that may be affected by these pollutants. This definition can be expanded as follows:-
Monitoring may be carried out to assess pollution effects on man and his environment in order to identify any possible cause and effect relationship between pollutant concentration and health effects, climatic changes etc.
To evaluate pollution interactions and patterns To assess the need for legislative controls and emissions of pollutants and to ensure compliance with emission standards.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7" name="Title 1"/>
          <p:cNvSpPr>
            <a:spLocks noGrp="1"/>
          </p:cNvSpPr>
          <p:nvPr>
            <p:ph type="title"/>
          </p:nvPr>
        </p:nvSpPr>
        <p:spPr/>
        <p:txBody>
          <a:bodyPr/>
          <a:p>
            <a:r>
              <a:rPr dirty="0" i="1" lang="en-US"/>
              <a:t>ENVIRONMENT MONITORING METHODS</a:t>
            </a:r>
          </a:p>
        </p:txBody>
      </p:sp>
      <p:sp>
        <p:nvSpPr>
          <p:cNvPr id="1048618" name="Content Placeholder 2"/>
          <p:cNvSpPr>
            <a:spLocks noGrp="1"/>
          </p:cNvSpPr>
          <p:nvPr>
            <p:ph idx="1"/>
          </p:nvPr>
        </p:nvSpPr>
        <p:spPr/>
        <p:txBody>
          <a:bodyPr/>
          <a:p>
            <a:r>
              <a:rPr dirty="0" lang="en-US"/>
              <a:t>Ground-based Sampling and Measurements
Model-based Monitoring
Satellite based Monitoring</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ENVIRONMENTAL MONITORING </dc:title>
  <dc:creator>nethajin469@gmail.com</dc:creator>
  <cp:lastModifiedBy>nethajin469@gmail.com</cp:lastModifiedBy>
  <dcterms:created xsi:type="dcterms:W3CDTF">2023-10-08T22:30:01Z</dcterms:created>
  <dcterms:modified xsi:type="dcterms:W3CDTF">2023-11-01T04:25:05Z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993cfbf76c114459994a3404af185335</vt:lpwstr>
  </property>
</Properties>
</file>