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5783" r:id="rId2"/>
    <p:sldId id="5784" r:id="rId3"/>
    <p:sldId id="5791" r:id="rId4"/>
    <p:sldId id="5785" r:id="rId5"/>
    <p:sldId id="298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Pfeiffer" initials="SP" lastIdx="7" clrIdx="0">
    <p:extLst>
      <p:ext uri="{19B8F6BF-5375-455C-9EA6-DF929625EA0E}">
        <p15:presenceInfo xmlns:p15="http://schemas.microsoft.com/office/powerpoint/2012/main" userId="S::spfeiffer@tigerrisk.com::d5e8299e-d17a-46ef-8048-e6bbfa26bc24" providerId="AD"/>
      </p:ext>
    </p:extLst>
  </p:cmAuthor>
  <p:cmAuthor id="2" name="Jessica Groenewegen" initials="JG" lastIdx="5" clrIdx="1">
    <p:extLst>
      <p:ext uri="{19B8F6BF-5375-455C-9EA6-DF929625EA0E}">
        <p15:presenceInfo xmlns:p15="http://schemas.microsoft.com/office/powerpoint/2012/main" userId="S::jgroenewegen@tigerrisk.com::c19eb318-3b32-4ce4-9a7d-aba8f1686f7f" providerId="AD"/>
      </p:ext>
    </p:extLst>
  </p:cmAuthor>
  <p:cmAuthor id="3" name="Margaret Olesen" initials="MO" lastIdx="1" clrIdx="2">
    <p:extLst>
      <p:ext uri="{19B8F6BF-5375-455C-9EA6-DF929625EA0E}">
        <p15:presenceInfo xmlns:p15="http://schemas.microsoft.com/office/powerpoint/2012/main" userId="S::molesen@tigerrisk.com::62502845-5476-42a1-a558-f486809ff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7B041"/>
    <a:srgbClr val="171449"/>
    <a:srgbClr val="EEEEEE"/>
    <a:srgbClr val="F6A726"/>
    <a:srgbClr val="828282"/>
    <a:srgbClr val="00B050"/>
    <a:srgbClr val="E2E2E2"/>
    <a:srgbClr val="801C56"/>
    <a:srgbClr val="00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814" autoAdjust="0"/>
    <p:restoredTop sz="96196" autoAdjust="0"/>
  </p:normalViewPr>
  <p:slideViewPr>
    <p:cSldViewPr snapToGrid="0" showGuides="1">
      <p:cViewPr varScale="1">
        <p:scale>
          <a:sx n="114" d="100"/>
          <a:sy n="114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42CFB-427E-426A-8E2A-25BA99F900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F4961-9A8F-4E7E-872C-21AF080F1185}">
      <dgm:prSet/>
      <dgm:spPr/>
      <dgm:t>
        <a:bodyPr/>
        <a:lstStyle/>
        <a:p>
          <a:r>
            <a:rPr lang="en-US" b="1" dirty="0"/>
            <a:t>WEEK 1</a:t>
          </a:r>
          <a:endParaRPr lang="en-US" dirty="0"/>
        </a:p>
      </dgm:t>
    </dgm:pt>
    <dgm:pt modelId="{27CC48CF-2965-47EE-9499-5B97A341D726}" type="parTrans" cxnId="{D417374B-413B-407D-AE8C-7166ABF239A2}">
      <dgm:prSet/>
      <dgm:spPr/>
      <dgm:t>
        <a:bodyPr/>
        <a:lstStyle/>
        <a:p>
          <a:endParaRPr lang="en-US"/>
        </a:p>
      </dgm:t>
    </dgm:pt>
    <dgm:pt modelId="{0FBAFA5E-9F97-46CB-9719-C2981E311626}" type="sibTrans" cxnId="{D417374B-413B-407D-AE8C-7166ABF239A2}">
      <dgm:prSet/>
      <dgm:spPr/>
      <dgm:t>
        <a:bodyPr/>
        <a:lstStyle/>
        <a:p>
          <a:endParaRPr lang="en-US"/>
        </a:p>
      </dgm:t>
    </dgm:pt>
    <dgm:pt modelId="{24EB6CA9-0FB3-49F3-8662-C64E13FC22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Intro to insurance, reinsurance, brokers, cat modelers and our team</a:t>
          </a:r>
        </a:p>
      </dgm:t>
    </dgm:pt>
    <dgm:pt modelId="{795D41F0-1A9F-4B39-80B3-59AF1C0E0AF6}" type="parTrans" cxnId="{C8E6787B-0DC5-4758-A06C-AF42FB09E18D}">
      <dgm:prSet/>
      <dgm:spPr/>
      <dgm:t>
        <a:bodyPr/>
        <a:lstStyle/>
        <a:p>
          <a:endParaRPr lang="en-US"/>
        </a:p>
      </dgm:t>
    </dgm:pt>
    <dgm:pt modelId="{DAAB6485-0BC4-4882-8368-A5092929DF14}" type="sibTrans" cxnId="{C8E6787B-0DC5-4758-A06C-AF42FB09E18D}">
      <dgm:prSet/>
      <dgm:spPr/>
      <dgm:t>
        <a:bodyPr/>
        <a:lstStyle/>
        <a:p>
          <a:endParaRPr lang="en-US"/>
        </a:p>
      </dgm:t>
    </dgm:pt>
    <dgm:pt modelId="{56590222-6632-4DD8-A044-D59198F1023E}">
      <dgm:prSet/>
      <dgm:spPr/>
      <dgm:t>
        <a:bodyPr/>
        <a:lstStyle/>
        <a:p>
          <a:r>
            <a:rPr lang="en-US" b="1" dirty="0"/>
            <a:t>WEEK 2</a:t>
          </a:r>
          <a:endParaRPr lang="en-US" dirty="0"/>
        </a:p>
      </dgm:t>
    </dgm:pt>
    <dgm:pt modelId="{44A5F0B5-C977-4946-BC9F-A6BE14B83DBC}" type="parTrans" cxnId="{7116D74C-C7C3-4035-9262-5AAA9FD5AC5B}">
      <dgm:prSet/>
      <dgm:spPr/>
      <dgm:t>
        <a:bodyPr/>
        <a:lstStyle/>
        <a:p>
          <a:endParaRPr lang="en-US"/>
        </a:p>
      </dgm:t>
    </dgm:pt>
    <dgm:pt modelId="{88D55BBF-9068-4ECC-9E88-40FD26A62E2A}" type="sibTrans" cxnId="{7116D74C-C7C3-4035-9262-5AAA9FD5AC5B}">
      <dgm:prSet/>
      <dgm:spPr/>
      <dgm:t>
        <a:bodyPr/>
        <a:lstStyle/>
        <a:p>
          <a:endParaRPr lang="en-US"/>
        </a:p>
      </dgm:t>
    </dgm:pt>
    <dgm:pt modelId="{539E657E-3A21-4D25-9470-041C6A2D9D47}">
      <dgm:prSet/>
      <dgm:spPr/>
      <dgm:t>
        <a:bodyPr/>
        <a:lstStyle/>
        <a:p>
          <a:r>
            <a:rPr lang="en-US" dirty="0"/>
            <a:t>Basic intro to cat models, introduction to the training modeling project</a:t>
          </a:r>
        </a:p>
      </dgm:t>
    </dgm:pt>
    <dgm:pt modelId="{2D7F28C0-EB82-42DF-95C7-A3EF1783F164}" type="parTrans" cxnId="{D3DC5C5C-A908-475D-B223-0F659E574035}">
      <dgm:prSet/>
      <dgm:spPr/>
      <dgm:t>
        <a:bodyPr/>
        <a:lstStyle/>
        <a:p>
          <a:endParaRPr lang="en-US"/>
        </a:p>
      </dgm:t>
    </dgm:pt>
    <dgm:pt modelId="{A63AAA33-314A-4C6B-9D50-50D0EBADAA90}" type="sibTrans" cxnId="{D3DC5C5C-A908-475D-B223-0F659E574035}">
      <dgm:prSet/>
      <dgm:spPr/>
      <dgm:t>
        <a:bodyPr/>
        <a:lstStyle/>
        <a:p>
          <a:endParaRPr lang="en-US"/>
        </a:p>
      </dgm:t>
    </dgm:pt>
    <dgm:pt modelId="{B120FCAC-BCD3-4C13-A951-A4ED0893432E}">
      <dgm:prSet/>
      <dgm:spPr/>
      <dgm:t>
        <a:bodyPr/>
        <a:lstStyle/>
        <a:p>
          <a:r>
            <a:rPr lang="en-US" b="1" dirty="0"/>
            <a:t>WEEK 3</a:t>
          </a:r>
          <a:endParaRPr lang="en-US" dirty="0"/>
        </a:p>
      </dgm:t>
    </dgm:pt>
    <dgm:pt modelId="{FAAE8273-FA51-4635-8E39-3EACBD37484B}" type="parTrans" cxnId="{8661F7D2-1AA1-4BE0-AF12-83E15354A91F}">
      <dgm:prSet/>
      <dgm:spPr/>
      <dgm:t>
        <a:bodyPr/>
        <a:lstStyle/>
        <a:p>
          <a:endParaRPr lang="en-US"/>
        </a:p>
      </dgm:t>
    </dgm:pt>
    <dgm:pt modelId="{CD30B20F-53F2-4BDA-BF34-FF35F83C147F}" type="sibTrans" cxnId="{8661F7D2-1AA1-4BE0-AF12-83E15354A91F}">
      <dgm:prSet/>
      <dgm:spPr/>
      <dgm:t>
        <a:bodyPr/>
        <a:lstStyle/>
        <a:p>
          <a:endParaRPr lang="en-US"/>
        </a:p>
      </dgm:t>
    </dgm:pt>
    <dgm:pt modelId="{F162CF00-2DE6-4AC9-8B8E-F8643B61DBEC}">
      <dgm:prSet/>
      <dgm:spPr/>
      <dgm:t>
        <a:bodyPr/>
        <a:lstStyle/>
        <a:p>
          <a:r>
            <a:rPr lang="en-US" dirty="0"/>
            <a:t>Tuesday – offices are closed, July 4</a:t>
          </a:r>
          <a:r>
            <a:rPr lang="en-US" baseline="30000" dirty="0"/>
            <a:t>th</a:t>
          </a:r>
          <a:r>
            <a:rPr lang="en-US" dirty="0"/>
            <a:t>!</a:t>
          </a:r>
        </a:p>
      </dgm:t>
    </dgm:pt>
    <dgm:pt modelId="{F9D92B7D-EF14-4F1F-AA79-A52CD0347358}" type="parTrans" cxnId="{BBF8B623-CE4E-4491-A13B-1914C312E981}">
      <dgm:prSet/>
      <dgm:spPr/>
      <dgm:t>
        <a:bodyPr/>
        <a:lstStyle/>
        <a:p>
          <a:endParaRPr lang="en-US"/>
        </a:p>
      </dgm:t>
    </dgm:pt>
    <dgm:pt modelId="{85B5C3A8-0708-41F9-8BE3-0C1112C85436}" type="sibTrans" cxnId="{BBF8B623-CE4E-4491-A13B-1914C312E981}">
      <dgm:prSet/>
      <dgm:spPr/>
      <dgm:t>
        <a:bodyPr/>
        <a:lstStyle/>
        <a:p>
          <a:endParaRPr lang="en-US"/>
        </a:p>
      </dgm:t>
    </dgm:pt>
    <dgm:pt modelId="{FB1BE0B9-C3AC-4C8D-9E20-5635F67D447B}">
      <dgm:prSet/>
      <dgm:spPr/>
      <dgm:t>
        <a:bodyPr/>
        <a:lstStyle/>
        <a:p>
          <a:r>
            <a:rPr lang="en-US" b="1" dirty="0"/>
            <a:t>WEEK 4</a:t>
          </a:r>
          <a:endParaRPr lang="en-US" dirty="0"/>
        </a:p>
      </dgm:t>
    </dgm:pt>
    <dgm:pt modelId="{462065B4-1BCB-4FC4-A636-5E1376DFFD1E}" type="parTrans" cxnId="{FF7D1416-C91D-4C51-9495-392F18A056A1}">
      <dgm:prSet/>
      <dgm:spPr/>
      <dgm:t>
        <a:bodyPr/>
        <a:lstStyle/>
        <a:p>
          <a:endParaRPr lang="en-US"/>
        </a:p>
      </dgm:t>
    </dgm:pt>
    <dgm:pt modelId="{546B43A9-C7F9-4277-97B7-3DF02B5289A6}" type="sibTrans" cxnId="{FF7D1416-C91D-4C51-9495-392F18A056A1}">
      <dgm:prSet/>
      <dgm:spPr/>
      <dgm:t>
        <a:bodyPr/>
        <a:lstStyle/>
        <a:p>
          <a:endParaRPr lang="en-US"/>
        </a:p>
      </dgm:t>
    </dgm:pt>
    <dgm:pt modelId="{A1017931-ACED-4329-B94C-B4308A06CA52}">
      <dgm:prSet/>
      <dgm:spPr/>
      <dgm:t>
        <a:bodyPr/>
        <a:lstStyle/>
        <a:p>
          <a:r>
            <a:rPr lang="en-US" b="1" dirty="0"/>
            <a:t>WEEK 5</a:t>
          </a:r>
          <a:endParaRPr lang="en-US" dirty="0"/>
        </a:p>
      </dgm:t>
    </dgm:pt>
    <dgm:pt modelId="{7208166F-DC02-43D8-9D2D-A34E753C581A}" type="parTrans" cxnId="{3F6159F5-8C9B-4A56-9D00-05D26573571C}">
      <dgm:prSet/>
      <dgm:spPr/>
      <dgm:t>
        <a:bodyPr/>
        <a:lstStyle/>
        <a:p>
          <a:endParaRPr lang="en-US"/>
        </a:p>
      </dgm:t>
    </dgm:pt>
    <dgm:pt modelId="{D5341A6D-C968-4A8E-9BC2-D87EEC323D42}" type="sibTrans" cxnId="{3F6159F5-8C9B-4A56-9D00-05D26573571C}">
      <dgm:prSet/>
      <dgm:spPr/>
      <dgm:t>
        <a:bodyPr/>
        <a:lstStyle/>
        <a:p>
          <a:endParaRPr lang="en-US"/>
        </a:p>
      </dgm:t>
    </dgm:pt>
    <dgm:pt modelId="{DE3E220E-F0CD-4C2A-A4E0-54558D2A3A3D}">
      <dgm:prSet/>
      <dgm:spPr/>
      <dgm:t>
        <a:bodyPr/>
        <a:lstStyle/>
        <a:p>
          <a:r>
            <a:rPr lang="en-US" dirty="0"/>
            <a:t>Final presentations on July 19</a:t>
          </a:r>
          <a:r>
            <a:rPr lang="en-US" baseline="30000" dirty="0"/>
            <a:t>th</a:t>
          </a:r>
          <a:r>
            <a:rPr lang="en-US" dirty="0"/>
            <a:t>!</a:t>
          </a:r>
        </a:p>
      </dgm:t>
    </dgm:pt>
    <dgm:pt modelId="{9313FC5A-AD6C-4E3D-92B3-5593DB17A1D7}" type="parTrans" cxnId="{E52DB0E7-308F-49E0-8E9C-8326A3572345}">
      <dgm:prSet/>
      <dgm:spPr/>
      <dgm:t>
        <a:bodyPr/>
        <a:lstStyle/>
        <a:p>
          <a:endParaRPr lang="en-US"/>
        </a:p>
      </dgm:t>
    </dgm:pt>
    <dgm:pt modelId="{B86BBB1C-C13B-4C37-8B31-3E9ECF68D917}" type="sibTrans" cxnId="{E52DB0E7-308F-49E0-8E9C-8326A3572345}">
      <dgm:prSet/>
      <dgm:spPr/>
      <dgm:t>
        <a:bodyPr/>
        <a:lstStyle/>
        <a:p>
          <a:endParaRPr lang="en-US"/>
        </a:p>
      </dgm:t>
    </dgm:pt>
    <dgm:pt modelId="{6BE110D1-DD03-4997-BCE3-62AAAE4B81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Make sure your computer works!!!!</a:t>
          </a:r>
        </a:p>
      </dgm:t>
    </dgm:pt>
    <dgm:pt modelId="{E7AE4585-4B99-4396-917E-BE71EC572732}" type="parTrans" cxnId="{A2ADFA70-B6C7-4E01-9157-F4552745F14B}">
      <dgm:prSet/>
      <dgm:spPr/>
      <dgm:t>
        <a:bodyPr/>
        <a:lstStyle/>
        <a:p>
          <a:endParaRPr lang="en-US"/>
        </a:p>
      </dgm:t>
    </dgm:pt>
    <dgm:pt modelId="{0C9B120A-9406-40C4-BE85-3651C7A1A1C8}" type="sibTrans" cxnId="{A2ADFA70-B6C7-4E01-9157-F4552745F14B}">
      <dgm:prSet/>
      <dgm:spPr/>
      <dgm:t>
        <a:bodyPr/>
        <a:lstStyle/>
        <a:p>
          <a:endParaRPr lang="en-US"/>
        </a:p>
      </dgm:t>
    </dgm:pt>
    <dgm:pt modelId="{31080CBD-B64D-4D90-BFFF-E855C0ECED1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SQL training</a:t>
          </a:r>
        </a:p>
      </dgm:t>
    </dgm:pt>
    <dgm:pt modelId="{A3572C9D-2DD3-48A3-B1F2-7B54DB0C965F}" type="parTrans" cxnId="{637F0124-6096-4A1F-AD8B-E982C0E5ADA3}">
      <dgm:prSet/>
      <dgm:spPr/>
      <dgm:t>
        <a:bodyPr/>
        <a:lstStyle/>
        <a:p>
          <a:endParaRPr lang="en-US"/>
        </a:p>
      </dgm:t>
    </dgm:pt>
    <dgm:pt modelId="{AF996445-756F-4C6C-9BE9-F53BA4F77BC5}" type="sibTrans" cxnId="{637F0124-6096-4A1F-AD8B-E982C0E5ADA3}">
      <dgm:prSet/>
      <dgm:spPr/>
      <dgm:t>
        <a:bodyPr/>
        <a:lstStyle/>
        <a:p>
          <a:endParaRPr lang="en-US"/>
        </a:p>
      </dgm:t>
    </dgm:pt>
    <dgm:pt modelId="{092288A1-49DB-4BF8-AFD4-98BC0375B0E6}">
      <dgm:prSet/>
      <dgm:spPr/>
      <dgm:t>
        <a:bodyPr/>
        <a:lstStyle/>
        <a:p>
          <a:r>
            <a:rPr lang="en-US" dirty="0"/>
            <a:t>Tiger U all week</a:t>
          </a:r>
        </a:p>
      </dgm:t>
    </dgm:pt>
    <dgm:pt modelId="{8D0A7FA7-BDD1-4137-B145-D196ECE76F1A}" type="parTrans" cxnId="{7D123399-A999-4D90-A5CA-4E561963EAA6}">
      <dgm:prSet/>
      <dgm:spPr/>
      <dgm:t>
        <a:bodyPr/>
        <a:lstStyle/>
        <a:p>
          <a:endParaRPr lang="en-US"/>
        </a:p>
      </dgm:t>
    </dgm:pt>
    <dgm:pt modelId="{D7D6F7A8-BD7B-4104-935A-2D9DF6F1DF57}" type="sibTrans" cxnId="{7D123399-A999-4D90-A5CA-4E561963EAA6}">
      <dgm:prSet/>
      <dgm:spPr/>
      <dgm:t>
        <a:bodyPr/>
        <a:lstStyle/>
        <a:p>
          <a:endParaRPr lang="en-US"/>
        </a:p>
      </dgm:t>
    </dgm:pt>
    <dgm:pt modelId="{A02312A6-ED26-4FBF-8F2E-3017638C4EDA}">
      <dgm:prSet/>
      <dgm:spPr/>
      <dgm:t>
        <a:bodyPr/>
        <a:lstStyle/>
        <a:p>
          <a:r>
            <a:rPr lang="en-US" dirty="0"/>
            <a:t>Start first part of modeling process for project</a:t>
          </a:r>
        </a:p>
      </dgm:t>
    </dgm:pt>
    <dgm:pt modelId="{D1FBC197-5529-4531-82F7-60E919DD1151}" type="parTrans" cxnId="{020B7013-3F37-4755-AB25-C504CEE2BF70}">
      <dgm:prSet/>
      <dgm:spPr/>
      <dgm:t>
        <a:bodyPr/>
        <a:lstStyle/>
        <a:p>
          <a:endParaRPr lang="en-US"/>
        </a:p>
      </dgm:t>
    </dgm:pt>
    <dgm:pt modelId="{47AA8E2E-89A2-4069-BB01-8338E702C02B}" type="sibTrans" cxnId="{020B7013-3F37-4755-AB25-C504CEE2BF70}">
      <dgm:prSet/>
      <dgm:spPr/>
      <dgm:t>
        <a:bodyPr/>
        <a:lstStyle/>
        <a:p>
          <a:endParaRPr lang="en-US"/>
        </a:p>
      </dgm:t>
    </dgm:pt>
    <dgm:pt modelId="{E7263FB1-F8EE-4D5D-9379-B3725F9003EE}">
      <dgm:prSet/>
      <dgm:spPr/>
      <dgm:t>
        <a:bodyPr/>
        <a:lstStyle/>
        <a:p>
          <a:r>
            <a:rPr lang="en-US" dirty="0"/>
            <a:t>Continue modeling the data for the practice project</a:t>
          </a:r>
        </a:p>
      </dgm:t>
    </dgm:pt>
    <dgm:pt modelId="{7145D179-6BF8-4A22-A102-2C3AAE39C9EC}" type="parTrans" cxnId="{5DF736A1-6CA7-4B5D-8A66-72E93C63756C}">
      <dgm:prSet/>
      <dgm:spPr/>
      <dgm:t>
        <a:bodyPr/>
        <a:lstStyle/>
        <a:p>
          <a:endParaRPr lang="en-US"/>
        </a:p>
      </dgm:t>
    </dgm:pt>
    <dgm:pt modelId="{AB758CFD-1C8A-4DC2-92B2-3EBAF837DB4C}" type="sibTrans" cxnId="{5DF736A1-6CA7-4B5D-8A66-72E93C63756C}">
      <dgm:prSet/>
      <dgm:spPr/>
      <dgm:t>
        <a:bodyPr/>
        <a:lstStyle/>
        <a:p>
          <a:endParaRPr lang="en-US"/>
        </a:p>
      </dgm:t>
    </dgm:pt>
    <dgm:pt modelId="{B0F470DE-DE6F-4A2C-A7A8-9382762F1D6F}">
      <dgm:prSet/>
      <dgm:spPr/>
      <dgm:t>
        <a:bodyPr/>
        <a:lstStyle/>
        <a:p>
          <a:r>
            <a:rPr lang="en-US" dirty="0"/>
            <a:t>Monday and Tuesday – wrap up final project</a:t>
          </a:r>
        </a:p>
      </dgm:t>
    </dgm:pt>
    <dgm:pt modelId="{01C0644D-7DE9-4715-B706-49A79616C080}" type="parTrans" cxnId="{8C21931B-1914-44CE-8344-CD48201407B0}">
      <dgm:prSet/>
      <dgm:spPr/>
      <dgm:t>
        <a:bodyPr/>
        <a:lstStyle/>
        <a:p>
          <a:endParaRPr lang="en-US"/>
        </a:p>
      </dgm:t>
    </dgm:pt>
    <dgm:pt modelId="{8333578A-1008-4923-8230-4A6A9A1218F6}" type="sibTrans" cxnId="{8C21931B-1914-44CE-8344-CD48201407B0}">
      <dgm:prSet/>
      <dgm:spPr/>
      <dgm:t>
        <a:bodyPr/>
        <a:lstStyle/>
        <a:p>
          <a:endParaRPr lang="en-US"/>
        </a:p>
      </dgm:t>
    </dgm:pt>
    <dgm:pt modelId="{6E878C7C-FA79-46F4-917E-91DDBB8BBDEC}">
      <dgm:prSet/>
      <dgm:spPr/>
      <dgm:t>
        <a:bodyPr/>
        <a:lstStyle/>
        <a:p>
          <a:r>
            <a:rPr lang="en-US" dirty="0"/>
            <a:t>Use free time to work on the final presentation</a:t>
          </a:r>
        </a:p>
      </dgm:t>
    </dgm:pt>
    <dgm:pt modelId="{067EEF31-AE08-4D47-8413-3977B10506FA}" type="parTrans" cxnId="{0D367B3D-02E0-41AC-A5B1-2C59F2F94F10}">
      <dgm:prSet/>
      <dgm:spPr/>
      <dgm:t>
        <a:bodyPr/>
        <a:lstStyle/>
        <a:p>
          <a:endParaRPr lang="en-US"/>
        </a:p>
      </dgm:t>
    </dgm:pt>
    <dgm:pt modelId="{9365BA3F-F978-4316-AF62-7CA6A3328726}" type="sibTrans" cxnId="{0D367B3D-02E0-41AC-A5B1-2C59F2F94F10}">
      <dgm:prSet/>
      <dgm:spPr/>
      <dgm:t>
        <a:bodyPr/>
        <a:lstStyle/>
        <a:p>
          <a:endParaRPr lang="en-US"/>
        </a:p>
      </dgm:t>
    </dgm:pt>
    <dgm:pt modelId="{166B143C-6A25-407B-ADF6-001D64FD051B}" type="pres">
      <dgm:prSet presAssocID="{17242CFB-427E-426A-8E2A-25BA99F90030}" presName="Name0" presStyleCnt="0">
        <dgm:presLayoutVars>
          <dgm:dir/>
          <dgm:animLvl val="lvl"/>
          <dgm:resizeHandles val="exact"/>
        </dgm:presLayoutVars>
      </dgm:prSet>
      <dgm:spPr/>
    </dgm:pt>
    <dgm:pt modelId="{FD871CAC-B588-46AC-A215-B2C2E15ABEEF}" type="pres">
      <dgm:prSet presAssocID="{021F4961-9A8F-4E7E-872C-21AF080F1185}" presName="composite" presStyleCnt="0"/>
      <dgm:spPr/>
    </dgm:pt>
    <dgm:pt modelId="{336587D5-3A98-475D-9296-68FACB91D8D8}" type="pres">
      <dgm:prSet presAssocID="{021F4961-9A8F-4E7E-872C-21AF080F1185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54CB73C-CE8D-4623-BD59-0A609C459E9A}" type="pres">
      <dgm:prSet presAssocID="{021F4961-9A8F-4E7E-872C-21AF080F1185}" presName="desTx" presStyleLbl="alignAccFollowNode1" presStyleIdx="0" presStyleCnt="5">
        <dgm:presLayoutVars>
          <dgm:bulletEnabled val="1"/>
        </dgm:presLayoutVars>
      </dgm:prSet>
      <dgm:spPr/>
    </dgm:pt>
    <dgm:pt modelId="{3B31EC46-648E-4828-AA32-1D6818AEB361}" type="pres">
      <dgm:prSet presAssocID="{0FBAFA5E-9F97-46CB-9719-C2981E311626}" presName="space" presStyleCnt="0"/>
      <dgm:spPr/>
    </dgm:pt>
    <dgm:pt modelId="{0688D2B9-BE1C-4A23-A18C-787B693152B2}" type="pres">
      <dgm:prSet presAssocID="{56590222-6632-4DD8-A044-D59198F1023E}" presName="composite" presStyleCnt="0"/>
      <dgm:spPr/>
    </dgm:pt>
    <dgm:pt modelId="{FBA144A8-1A5E-4133-95C2-7D21600C8AC3}" type="pres">
      <dgm:prSet presAssocID="{56590222-6632-4DD8-A044-D59198F1023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967C4E3-6E3E-4E90-9FE2-A07AE5CE0B8A}" type="pres">
      <dgm:prSet presAssocID="{56590222-6632-4DD8-A044-D59198F1023E}" presName="desTx" presStyleLbl="alignAccFollowNode1" presStyleIdx="1" presStyleCnt="5">
        <dgm:presLayoutVars>
          <dgm:bulletEnabled val="1"/>
        </dgm:presLayoutVars>
      </dgm:prSet>
      <dgm:spPr/>
    </dgm:pt>
    <dgm:pt modelId="{1F08D710-AACB-4691-93B5-7C00137FE574}" type="pres">
      <dgm:prSet presAssocID="{88D55BBF-9068-4ECC-9E88-40FD26A62E2A}" presName="space" presStyleCnt="0"/>
      <dgm:spPr/>
    </dgm:pt>
    <dgm:pt modelId="{A9E8C71D-4C98-4F29-A9A6-21CCC5D017D2}" type="pres">
      <dgm:prSet presAssocID="{B120FCAC-BCD3-4C13-A951-A4ED0893432E}" presName="composite" presStyleCnt="0"/>
      <dgm:spPr/>
    </dgm:pt>
    <dgm:pt modelId="{24E26636-7E8B-4080-BD50-E0CA2046A907}" type="pres">
      <dgm:prSet presAssocID="{B120FCAC-BCD3-4C13-A951-A4ED0893432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F0AF9F4-3865-4AAB-95E0-A55D9D754059}" type="pres">
      <dgm:prSet presAssocID="{B120FCAC-BCD3-4C13-A951-A4ED0893432E}" presName="desTx" presStyleLbl="alignAccFollowNode1" presStyleIdx="2" presStyleCnt="5">
        <dgm:presLayoutVars>
          <dgm:bulletEnabled val="1"/>
        </dgm:presLayoutVars>
      </dgm:prSet>
      <dgm:spPr/>
    </dgm:pt>
    <dgm:pt modelId="{39AD0545-0E3F-4FBD-8363-AFA259963BB0}" type="pres">
      <dgm:prSet presAssocID="{CD30B20F-53F2-4BDA-BF34-FF35F83C147F}" presName="space" presStyleCnt="0"/>
      <dgm:spPr/>
    </dgm:pt>
    <dgm:pt modelId="{D4549391-2B91-4015-A67B-4EC2658F7806}" type="pres">
      <dgm:prSet presAssocID="{FB1BE0B9-C3AC-4C8D-9E20-5635F67D447B}" presName="composite" presStyleCnt="0"/>
      <dgm:spPr/>
    </dgm:pt>
    <dgm:pt modelId="{4B10FAEF-AF94-48C5-B522-552C8039A9D4}" type="pres">
      <dgm:prSet presAssocID="{FB1BE0B9-C3AC-4C8D-9E20-5635F67D447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C9EF14E-AC2E-4B49-BC4D-43B31C114011}" type="pres">
      <dgm:prSet presAssocID="{FB1BE0B9-C3AC-4C8D-9E20-5635F67D447B}" presName="desTx" presStyleLbl="alignAccFollowNode1" presStyleIdx="3" presStyleCnt="5">
        <dgm:presLayoutVars>
          <dgm:bulletEnabled val="1"/>
        </dgm:presLayoutVars>
      </dgm:prSet>
      <dgm:spPr/>
    </dgm:pt>
    <dgm:pt modelId="{314FBD4A-4BD0-4AFA-B527-C637CA11F36C}" type="pres">
      <dgm:prSet presAssocID="{546B43A9-C7F9-4277-97B7-3DF02B5289A6}" presName="space" presStyleCnt="0"/>
      <dgm:spPr/>
    </dgm:pt>
    <dgm:pt modelId="{41130C90-AFB1-47DA-A121-1802D64471A9}" type="pres">
      <dgm:prSet presAssocID="{A1017931-ACED-4329-B94C-B4308A06CA52}" presName="composite" presStyleCnt="0"/>
      <dgm:spPr/>
    </dgm:pt>
    <dgm:pt modelId="{449D0D76-BE70-459C-83A3-80032B7CDA0A}" type="pres">
      <dgm:prSet presAssocID="{A1017931-ACED-4329-B94C-B4308A06CA5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40E41A6-9F93-47AF-89C2-010005497508}" type="pres">
      <dgm:prSet presAssocID="{A1017931-ACED-4329-B94C-B4308A06CA52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1942F04-9CF3-4D5A-979F-10BDE372DBE8}" type="presOf" srcId="{F162CF00-2DE6-4AC9-8B8E-F8643B61DBEC}" destId="{4F0AF9F4-3865-4AAB-95E0-A55D9D754059}" srcOrd="0" destOrd="0" presId="urn:microsoft.com/office/officeart/2005/8/layout/hList1"/>
    <dgm:cxn modelId="{15E9C909-760E-40F1-918B-360F4A96A65F}" type="presOf" srcId="{B0F470DE-DE6F-4A2C-A7A8-9382762F1D6F}" destId="{340E41A6-9F93-47AF-89C2-010005497508}" srcOrd="0" destOrd="0" presId="urn:microsoft.com/office/officeart/2005/8/layout/hList1"/>
    <dgm:cxn modelId="{3CC8CB10-C5B1-414A-B6BF-31333983F4F8}" type="presOf" srcId="{56590222-6632-4DD8-A044-D59198F1023E}" destId="{FBA144A8-1A5E-4133-95C2-7D21600C8AC3}" srcOrd="0" destOrd="0" presId="urn:microsoft.com/office/officeart/2005/8/layout/hList1"/>
    <dgm:cxn modelId="{020B7013-3F37-4755-AB25-C504CEE2BF70}" srcId="{56590222-6632-4DD8-A044-D59198F1023E}" destId="{A02312A6-ED26-4FBF-8F2E-3017638C4EDA}" srcOrd="1" destOrd="0" parTransId="{D1FBC197-5529-4531-82F7-60E919DD1151}" sibTransId="{47AA8E2E-89A2-4069-BB01-8338E702C02B}"/>
    <dgm:cxn modelId="{FF7D1416-C91D-4C51-9495-392F18A056A1}" srcId="{17242CFB-427E-426A-8E2A-25BA99F90030}" destId="{FB1BE0B9-C3AC-4C8D-9E20-5635F67D447B}" srcOrd="3" destOrd="0" parTransId="{462065B4-1BCB-4FC4-A636-5E1376DFFD1E}" sibTransId="{546B43A9-C7F9-4277-97B7-3DF02B5289A6}"/>
    <dgm:cxn modelId="{1D151017-0E1E-473A-AFE6-99DAEDC86EB1}" type="presOf" srcId="{E7263FB1-F8EE-4D5D-9379-B3725F9003EE}" destId="{4F0AF9F4-3865-4AAB-95E0-A55D9D754059}" srcOrd="0" destOrd="1" presId="urn:microsoft.com/office/officeart/2005/8/layout/hList1"/>
    <dgm:cxn modelId="{8C21931B-1914-44CE-8344-CD48201407B0}" srcId="{A1017931-ACED-4329-B94C-B4308A06CA52}" destId="{B0F470DE-DE6F-4A2C-A7A8-9382762F1D6F}" srcOrd="0" destOrd="0" parTransId="{01C0644D-7DE9-4715-B706-49A79616C080}" sibTransId="{8333578A-1008-4923-8230-4A6A9A1218F6}"/>
    <dgm:cxn modelId="{F156DB1B-B4AB-40D5-AB80-9C654C60933D}" type="presOf" srcId="{A1017931-ACED-4329-B94C-B4308A06CA52}" destId="{449D0D76-BE70-459C-83A3-80032B7CDA0A}" srcOrd="0" destOrd="0" presId="urn:microsoft.com/office/officeart/2005/8/layout/hList1"/>
    <dgm:cxn modelId="{BBF8B623-CE4E-4491-A13B-1914C312E981}" srcId="{B120FCAC-BCD3-4C13-A951-A4ED0893432E}" destId="{F162CF00-2DE6-4AC9-8B8E-F8643B61DBEC}" srcOrd="0" destOrd="0" parTransId="{F9D92B7D-EF14-4F1F-AA79-A52CD0347358}" sibTransId="{85B5C3A8-0708-41F9-8BE3-0C1112C85436}"/>
    <dgm:cxn modelId="{637F0124-6096-4A1F-AD8B-E982C0E5ADA3}" srcId="{021F4961-9A8F-4E7E-872C-21AF080F1185}" destId="{31080CBD-B64D-4D90-BFFF-E855C0ECED12}" srcOrd="2" destOrd="0" parTransId="{A3572C9D-2DD3-48A3-B1F2-7B54DB0C965F}" sibTransId="{AF996445-756F-4C6C-9BE9-F53BA4F77BC5}"/>
    <dgm:cxn modelId="{C846122A-3052-4FA7-8943-06CCF3A30339}" type="presOf" srcId="{021F4961-9A8F-4E7E-872C-21AF080F1185}" destId="{336587D5-3A98-475D-9296-68FACB91D8D8}" srcOrd="0" destOrd="0" presId="urn:microsoft.com/office/officeart/2005/8/layout/hList1"/>
    <dgm:cxn modelId="{335C303C-FBE5-4CA6-88F9-1F2042BBC7A8}" type="presOf" srcId="{DE3E220E-F0CD-4C2A-A4E0-54558D2A3A3D}" destId="{340E41A6-9F93-47AF-89C2-010005497508}" srcOrd="0" destOrd="1" presId="urn:microsoft.com/office/officeart/2005/8/layout/hList1"/>
    <dgm:cxn modelId="{0D367B3D-02E0-41AC-A5B1-2C59F2F94F10}" srcId="{FB1BE0B9-C3AC-4C8D-9E20-5635F67D447B}" destId="{6E878C7C-FA79-46F4-917E-91DDBB8BBDEC}" srcOrd="1" destOrd="0" parTransId="{067EEF31-AE08-4D47-8413-3977B10506FA}" sibTransId="{9365BA3F-F978-4316-AF62-7CA6A3328726}"/>
    <dgm:cxn modelId="{D3DC5C5C-A908-475D-B223-0F659E574035}" srcId="{56590222-6632-4DD8-A044-D59198F1023E}" destId="{539E657E-3A21-4D25-9470-041C6A2D9D47}" srcOrd="0" destOrd="0" parTransId="{2D7F28C0-EB82-42DF-95C7-A3EF1783F164}" sibTransId="{A63AAA33-314A-4C6B-9D50-50D0EBADAA90}"/>
    <dgm:cxn modelId="{6FE15447-1318-4AE0-8DA8-DD429EA72CFC}" type="presOf" srcId="{FB1BE0B9-C3AC-4C8D-9E20-5635F67D447B}" destId="{4B10FAEF-AF94-48C5-B522-552C8039A9D4}" srcOrd="0" destOrd="0" presId="urn:microsoft.com/office/officeart/2005/8/layout/hList1"/>
    <dgm:cxn modelId="{D417374B-413B-407D-AE8C-7166ABF239A2}" srcId="{17242CFB-427E-426A-8E2A-25BA99F90030}" destId="{021F4961-9A8F-4E7E-872C-21AF080F1185}" srcOrd="0" destOrd="0" parTransId="{27CC48CF-2965-47EE-9499-5B97A341D726}" sibTransId="{0FBAFA5E-9F97-46CB-9719-C2981E311626}"/>
    <dgm:cxn modelId="{1F89436C-03C4-46B6-94AC-83CC00109C42}" type="presOf" srcId="{6BE110D1-DD03-4997-BCE3-62AAAE4B8127}" destId="{054CB73C-CE8D-4623-BD59-0A609C459E9A}" srcOrd="0" destOrd="1" presId="urn:microsoft.com/office/officeart/2005/8/layout/hList1"/>
    <dgm:cxn modelId="{7116D74C-C7C3-4035-9262-5AAA9FD5AC5B}" srcId="{17242CFB-427E-426A-8E2A-25BA99F90030}" destId="{56590222-6632-4DD8-A044-D59198F1023E}" srcOrd="1" destOrd="0" parTransId="{44A5F0B5-C977-4946-BC9F-A6BE14B83DBC}" sibTransId="{88D55BBF-9068-4ECC-9E88-40FD26A62E2A}"/>
    <dgm:cxn modelId="{A2ADFA70-B6C7-4E01-9157-F4552745F14B}" srcId="{021F4961-9A8F-4E7E-872C-21AF080F1185}" destId="{6BE110D1-DD03-4997-BCE3-62AAAE4B8127}" srcOrd="1" destOrd="0" parTransId="{E7AE4585-4B99-4396-917E-BE71EC572732}" sibTransId="{0C9B120A-9406-40C4-BE85-3651C7A1A1C8}"/>
    <dgm:cxn modelId="{C8E6787B-0DC5-4758-A06C-AF42FB09E18D}" srcId="{021F4961-9A8F-4E7E-872C-21AF080F1185}" destId="{24EB6CA9-0FB3-49F3-8662-C64E13FC225F}" srcOrd="0" destOrd="0" parTransId="{795D41F0-1A9F-4B39-80B3-59AF1C0E0AF6}" sibTransId="{DAAB6485-0BC4-4882-8368-A5092929DF14}"/>
    <dgm:cxn modelId="{EEA31087-AE83-4625-8259-73753BF27ED5}" type="presOf" srcId="{24EB6CA9-0FB3-49F3-8662-C64E13FC225F}" destId="{054CB73C-CE8D-4623-BD59-0A609C459E9A}" srcOrd="0" destOrd="0" presId="urn:microsoft.com/office/officeart/2005/8/layout/hList1"/>
    <dgm:cxn modelId="{34403F93-0E00-478C-AE2E-4763D4B25339}" type="presOf" srcId="{092288A1-49DB-4BF8-AFD4-98BC0375B0E6}" destId="{BC9EF14E-AC2E-4B49-BC4D-43B31C114011}" srcOrd="0" destOrd="0" presId="urn:microsoft.com/office/officeart/2005/8/layout/hList1"/>
    <dgm:cxn modelId="{7D123399-A999-4D90-A5CA-4E561963EAA6}" srcId="{FB1BE0B9-C3AC-4C8D-9E20-5635F67D447B}" destId="{092288A1-49DB-4BF8-AFD4-98BC0375B0E6}" srcOrd="0" destOrd="0" parTransId="{8D0A7FA7-BDD1-4137-B145-D196ECE76F1A}" sibTransId="{D7D6F7A8-BD7B-4104-935A-2D9DF6F1DF57}"/>
    <dgm:cxn modelId="{3B3EA59E-80C8-486B-88C5-003E42789982}" type="presOf" srcId="{A02312A6-ED26-4FBF-8F2E-3017638C4EDA}" destId="{E967C4E3-6E3E-4E90-9FE2-A07AE5CE0B8A}" srcOrd="0" destOrd="1" presId="urn:microsoft.com/office/officeart/2005/8/layout/hList1"/>
    <dgm:cxn modelId="{5DF736A1-6CA7-4B5D-8A66-72E93C63756C}" srcId="{B120FCAC-BCD3-4C13-A951-A4ED0893432E}" destId="{E7263FB1-F8EE-4D5D-9379-B3725F9003EE}" srcOrd="1" destOrd="0" parTransId="{7145D179-6BF8-4A22-A102-2C3AAE39C9EC}" sibTransId="{AB758CFD-1C8A-4DC2-92B2-3EBAF837DB4C}"/>
    <dgm:cxn modelId="{98591CAA-1793-4C49-BDDB-FD1E335DBDA6}" type="presOf" srcId="{539E657E-3A21-4D25-9470-041C6A2D9D47}" destId="{E967C4E3-6E3E-4E90-9FE2-A07AE5CE0B8A}" srcOrd="0" destOrd="0" presId="urn:microsoft.com/office/officeart/2005/8/layout/hList1"/>
    <dgm:cxn modelId="{932F31B6-1DE6-40B4-8972-8F3A3F62396B}" type="presOf" srcId="{B120FCAC-BCD3-4C13-A951-A4ED0893432E}" destId="{24E26636-7E8B-4080-BD50-E0CA2046A907}" srcOrd="0" destOrd="0" presId="urn:microsoft.com/office/officeart/2005/8/layout/hList1"/>
    <dgm:cxn modelId="{8661F7D2-1AA1-4BE0-AF12-83E15354A91F}" srcId="{17242CFB-427E-426A-8E2A-25BA99F90030}" destId="{B120FCAC-BCD3-4C13-A951-A4ED0893432E}" srcOrd="2" destOrd="0" parTransId="{FAAE8273-FA51-4635-8E39-3EACBD37484B}" sibTransId="{CD30B20F-53F2-4BDA-BF34-FF35F83C147F}"/>
    <dgm:cxn modelId="{B73327DC-B7B9-42D6-9D9A-DEFD9DE60FEC}" type="presOf" srcId="{6E878C7C-FA79-46F4-917E-91DDBB8BBDEC}" destId="{BC9EF14E-AC2E-4B49-BC4D-43B31C114011}" srcOrd="0" destOrd="1" presId="urn:microsoft.com/office/officeart/2005/8/layout/hList1"/>
    <dgm:cxn modelId="{E52DB0E7-308F-49E0-8E9C-8326A3572345}" srcId="{A1017931-ACED-4329-B94C-B4308A06CA52}" destId="{DE3E220E-F0CD-4C2A-A4E0-54558D2A3A3D}" srcOrd="1" destOrd="0" parTransId="{9313FC5A-AD6C-4E3D-92B3-5593DB17A1D7}" sibTransId="{B86BBB1C-C13B-4C37-8B31-3E9ECF68D917}"/>
    <dgm:cxn modelId="{3F6159F5-8C9B-4A56-9D00-05D26573571C}" srcId="{17242CFB-427E-426A-8E2A-25BA99F90030}" destId="{A1017931-ACED-4329-B94C-B4308A06CA52}" srcOrd="4" destOrd="0" parTransId="{7208166F-DC02-43D8-9D2D-A34E753C581A}" sibTransId="{D5341A6D-C968-4A8E-9BC2-D87EEC323D42}"/>
    <dgm:cxn modelId="{167406F9-63AE-4C19-84B5-A8E8E9A70BCA}" type="presOf" srcId="{17242CFB-427E-426A-8E2A-25BA99F90030}" destId="{166B143C-6A25-407B-ADF6-001D64FD051B}" srcOrd="0" destOrd="0" presId="urn:microsoft.com/office/officeart/2005/8/layout/hList1"/>
    <dgm:cxn modelId="{2287A2FF-FF59-4872-8876-942D9CACE1B4}" type="presOf" srcId="{31080CBD-B64D-4D90-BFFF-E855C0ECED12}" destId="{054CB73C-CE8D-4623-BD59-0A609C459E9A}" srcOrd="0" destOrd="2" presId="urn:microsoft.com/office/officeart/2005/8/layout/hList1"/>
    <dgm:cxn modelId="{90D1D3CF-30DE-42D1-ACA3-22C3DFD2FFE0}" type="presParOf" srcId="{166B143C-6A25-407B-ADF6-001D64FD051B}" destId="{FD871CAC-B588-46AC-A215-B2C2E15ABEEF}" srcOrd="0" destOrd="0" presId="urn:microsoft.com/office/officeart/2005/8/layout/hList1"/>
    <dgm:cxn modelId="{1B20D720-9E6C-4C02-A006-D436DB41BA6B}" type="presParOf" srcId="{FD871CAC-B588-46AC-A215-B2C2E15ABEEF}" destId="{336587D5-3A98-475D-9296-68FACB91D8D8}" srcOrd="0" destOrd="0" presId="urn:microsoft.com/office/officeart/2005/8/layout/hList1"/>
    <dgm:cxn modelId="{D5B74E10-7308-46D4-B716-8CC9E638EED4}" type="presParOf" srcId="{FD871CAC-B588-46AC-A215-B2C2E15ABEEF}" destId="{054CB73C-CE8D-4623-BD59-0A609C459E9A}" srcOrd="1" destOrd="0" presId="urn:microsoft.com/office/officeart/2005/8/layout/hList1"/>
    <dgm:cxn modelId="{E85C435A-AA61-49D6-99F7-7F09C6D05AFF}" type="presParOf" srcId="{166B143C-6A25-407B-ADF6-001D64FD051B}" destId="{3B31EC46-648E-4828-AA32-1D6818AEB361}" srcOrd="1" destOrd="0" presId="urn:microsoft.com/office/officeart/2005/8/layout/hList1"/>
    <dgm:cxn modelId="{943BADEB-E9C7-4947-BA6F-4AD25A27AFBC}" type="presParOf" srcId="{166B143C-6A25-407B-ADF6-001D64FD051B}" destId="{0688D2B9-BE1C-4A23-A18C-787B693152B2}" srcOrd="2" destOrd="0" presId="urn:microsoft.com/office/officeart/2005/8/layout/hList1"/>
    <dgm:cxn modelId="{CEBFA83B-C30C-4912-BD8B-2317773FEF38}" type="presParOf" srcId="{0688D2B9-BE1C-4A23-A18C-787B693152B2}" destId="{FBA144A8-1A5E-4133-95C2-7D21600C8AC3}" srcOrd="0" destOrd="0" presId="urn:microsoft.com/office/officeart/2005/8/layout/hList1"/>
    <dgm:cxn modelId="{1E171A6F-3CB7-49E1-8B8F-E42CBC213F40}" type="presParOf" srcId="{0688D2B9-BE1C-4A23-A18C-787B693152B2}" destId="{E967C4E3-6E3E-4E90-9FE2-A07AE5CE0B8A}" srcOrd="1" destOrd="0" presId="urn:microsoft.com/office/officeart/2005/8/layout/hList1"/>
    <dgm:cxn modelId="{752392DC-F5BC-4FF9-BAF9-F013DFB36487}" type="presParOf" srcId="{166B143C-6A25-407B-ADF6-001D64FD051B}" destId="{1F08D710-AACB-4691-93B5-7C00137FE574}" srcOrd="3" destOrd="0" presId="urn:microsoft.com/office/officeart/2005/8/layout/hList1"/>
    <dgm:cxn modelId="{D0ACAFA0-8E24-4E3C-88BD-08B9CE16393C}" type="presParOf" srcId="{166B143C-6A25-407B-ADF6-001D64FD051B}" destId="{A9E8C71D-4C98-4F29-A9A6-21CCC5D017D2}" srcOrd="4" destOrd="0" presId="urn:microsoft.com/office/officeart/2005/8/layout/hList1"/>
    <dgm:cxn modelId="{DDB2ED1D-36EB-4DA2-92DD-4B9A21D6FACB}" type="presParOf" srcId="{A9E8C71D-4C98-4F29-A9A6-21CCC5D017D2}" destId="{24E26636-7E8B-4080-BD50-E0CA2046A907}" srcOrd="0" destOrd="0" presId="urn:microsoft.com/office/officeart/2005/8/layout/hList1"/>
    <dgm:cxn modelId="{4F220CD9-7FFB-43C5-B5F2-6CB4E54699B9}" type="presParOf" srcId="{A9E8C71D-4C98-4F29-A9A6-21CCC5D017D2}" destId="{4F0AF9F4-3865-4AAB-95E0-A55D9D754059}" srcOrd="1" destOrd="0" presId="urn:microsoft.com/office/officeart/2005/8/layout/hList1"/>
    <dgm:cxn modelId="{A818EAD7-1436-4011-993B-4956D5DAB29B}" type="presParOf" srcId="{166B143C-6A25-407B-ADF6-001D64FD051B}" destId="{39AD0545-0E3F-4FBD-8363-AFA259963BB0}" srcOrd="5" destOrd="0" presId="urn:microsoft.com/office/officeart/2005/8/layout/hList1"/>
    <dgm:cxn modelId="{D68D63AA-9112-4094-AC6B-679431D39F70}" type="presParOf" srcId="{166B143C-6A25-407B-ADF6-001D64FD051B}" destId="{D4549391-2B91-4015-A67B-4EC2658F7806}" srcOrd="6" destOrd="0" presId="urn:microsoft.com/office/officeart/2005/8/layout/hList1"/>
    <dgm:cxn modelId="{5DF0D493-58F0-442F-97B9-F16179881412}" type="presParOf" srcId="{D4549391-2B91-4015-A67B-4EC2658F7806}" destId="{4B10FAEF-AF94-48C5-B522-552C8039A9D4}" srcOrd="0" destOrd="0" presId="urn:microsoft.com/office/officeart/2005/8/layout/hList1"/>
    <dgm:cxn modelId="{C1A504E9-21B1-4604-BE6F-BEF73BBE5354}" type="presParOf" srcId="{D4549391-2B91-4015-A67B-4EC2658F7806}" destId="{BC9EF14E-AC2E-4B49-BC4D-43B31C114011}" srcOrd="1" destOrd="0" presId="urn:microsoft.com/office/officeart/2005/8/layout/hList1"/>
    <dgm:cxn modelId="{D5FF23C0-4B67-4696-BF99-FA751E664F84}" type="presParOf" srcId="{166B143C-6A25-407B-ADF6-001D64FD051B}" destId="{314FBD4A-4BD0-4AFA-B527-C637CA11F36C}" srcOrd="7" destOrd="0" presId="urn:microsoft.com/office/officeart/2005/8/layout/hList1"/>
    <dgm:cxn modelId="{F1006CD5-C947-4F59-ADCB-6C6717FE330A}" type="presParOf" srcId="{166B143C-6A25-407B-ADF6-001D64FD051B}" destId="{41130C90-AFB1-47DA-A121-1802D64471A9}" srcOrd="8" destOrd="0" presId="urn:microsoft.com/office/officeart/2005/8/layout/hList1"/>
    <dgm:cxn modelId="{CEA06332-C72A-41A4-98CA-2E5A81BCEE67}" type="presParOf" srcId="{41130C90-AFB1-47DA-A121-1802D64471A9}" destId="{449D0D76-BE70-459C-83A3-80032B7CDA0A}" srcOrd="0" destOrd="0" presId="urn:microsoft.com/office/officeart/2005/8/layout/hList1"/>
    <dgm:cxn modelId="{F6F07946-909A-48A4-BC8F-0646A32E99EF}" type="presParOf" srcId="{41130C90-AFB1-47DA-A121-1802D64471A9}" destId="{340E41A6-9F93-47AF-89C2-0100054975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587D5-3A98-475D-9296-68FACB91D8D8}">
      <dsp:nvSpPr>
        <dsp:cNvPr id="0" name=""/>
        <dsp:cNvSpPr/>
      </dsp:nvSpPr>
      <dsp:spPr>
        <a:xfrm>
          <a:off x="5242" y="193044"/>
          <a:ext cx="2009465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WEEK 1</a:t>
          </a:r>
          <a:endParaRPr lang="en-US" sz="2000" kern="1200" dirty="0"/>
        </a:p>
      </dsp:txBody>
      <dsp:txXfrm>
        <a:off x="5242" y="193044"/>
        <a:ext cx="2009465" cy="576000"/>
      </dsp:txXfrm>
    </dsp:sp>
    <dsp:sp modelId="{054CB73C-CE8D-4623-BD59-0A609C459E9A}">
      <dsp:nvSpPr>
        <dsp:cNvPr id="0" name=""/>
        <dsp:cNvSpPr/>
      </dsp:nvSpPr>
      <dsp:spPr>
        <a:xfrm>
          <a:off x="5242" y="769044"/>
          <a:ext cx="2009465" cy="3293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Intro to insurance, reinsurance, brokers, cat modelers and our team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Make sure your computer works!!!!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SQL training</a:t>
          </a:r>
        </a:p>
      </dsp:txBody>
      <dsp:txXfrm>
        <a:off x="5242" y="769044"/>
        <a:ext cx="2009465" cy="3293999"/>
      </dsp:txXfrm>
    </dsp:sp>
    <dsp:sp modelId="{FBA144A8-1A5E-4133-95C2-7D21600C8AC3}">
      <dsp:nvSpPr>
        <dsp:cNvPr id="0" name=""/>
        <dsp:cNvSpPr/>
      </dsp:nvSpPr>
      <dsp:spPr>
        <a:xfrm>
          <a:off x="2296032" y="193044"/>
          <a:ext cx="2009465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WEEK 2</a:t>
          </a:r>
          <a:endParaRPr lang="en-US" sz="2000" kern="1200" dirty="0"/>
        </a:p>
      </dsp:txBody>
      <dsp:txXfrm>
        <a:off x="2296032" y="193044"/>
        <a:ext cx="2009465" cy="576000"/>
      </dsp:txXfrm>
    </dsp:sp>
    <dsp:sp modelId="{E967C4E3-6E3E-4E90-9FE2-A07AE5CE0B8A}">
      <dsp:nvSpPr>
        <dsp:cNvPr id="0" name=""/>
        <dsp:cNvSpPr/>
      </dsp:nvSpPr>
      <dsp:spPr>
        <a:xfrm>
          <a:off x="2296032" y="769044"/>
          <a:ext cx="2009465" cy="3293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Basic intro to cat models, introduction to the training modeling project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Start first part of modeling process for project</a:t>
          </a:r>
        </a:p>
      </dsp:txBody>
      <dsp:txXfrm>
        <a:off x="2296032" y="769044"/>
        <a:ext cx="2009465" cy="3293999"/>
      </dsp:txXfrm>
    </dsp:sp>
    <dsp:sp modelId="{24E26636-7E8B-4080-BD50-E0CA2046A907}">
      <dsp:nvSpPr>
        <dsp:cNvPr id="0" name=""/>
        <dsp:cNvSpPr/>
      </dsp:nvSpPr>
      <dsp:spPr>
        <a:xfrm>
          <a:off x="4586822" y="193044"/>
          <a:ext cx="2009465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WEEK 3</a:t>
          </a:r>
          <a:endParaRPr lang="en-US" sz="2000" kern="1200" dirty="0"/>
        </a:p>
      </dsp:txBody>
      <dsp:txXfrm>
        <a:off x="4586822" y="193044"/>
        <a:ext cx="2009465" cy="576000"/>
      </dsp:txXfrm>
    </dsp:sp>
    <dsp:sp modelId="{4F0AF9F4-3865-4AAB-95E0-A55D9D754059}">
      <dsp:nvSpPr>
        <dsp:cNvPr id="0" name=""/>
        <dsp:cNvSpPr/>
      </dsp:nvSpPr>
      <dsp:spPr>
        <a:xfrm>
          <a:off x="4586822" y="769044"/>
          <a:ext cx="2009465" cy="3293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Tuesday – offices are closed, July 4</a:t>
          </a:r>
          <a:r>
            <a:rPr lang="en-US" sz="2000" kern="1200" baseline="30000" dirty="0"/>
            <a:t>th</a:t>
          </a:r>
          <a:r>
            <a:rPr lang="en-US" sz="2000" kern="1200" dirty="0"/>
            <a:t>!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Continue modeling the data for the practice project</a:t>
          </a:r>
        </a:p>
      </dsp:txBody>
      <dsp:txXfrm>
        <a:off x="4586822" y="769044"/>
        <a:ext cx="2009465" cy="3293999"/>
      </dsp:txXfrm>
    </dsp:sp>
    <dsp:sp modelId="{4B10FAEF-AF94-48C5-B522-552C8039A9D4}">
      <dsp:nvSpPr>
        <dsp:cNvPr id="0" name=""/>
        <dsp:cNvSpPr/>
      </dsp:nvSpPr>
      <dsp:spPr>
        <a:xfrm>
          <a:off x="6877613" y="193044"/>
          <a:ext cx="2009465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WEEK 4</a:t>
          </a:r>
          <a:endParaRPr lang="en-US" sz="2000" kern="1200" dirty="0"/>
        </a:p>
      </dsp:txBody>
      <dsp:txXfrm>
        <a:off x="6877613" y="193044"/>
        <a:ext cx="2009465" cy="576000"/>
      </dsp:txXfrm>
    </dsp:sp>
    <dsp:sp modelId="{BC9EF14E-AC2E-4B49-BC4D-43B31C114011}">
      <dsp:nvSpPr>
        <dsp:cNvPr id="0" name=""/>
        <dsp:cNvSpPr/>
      </dsp:nvSpPr>
      <dsp:spPr>
        <a:xfrm>
          <a:off x="6877613" y="769044"/>
          <a:ext cx="2009465" cy="3293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Tiger U all week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free time to work on the final presentation</a:t>
          </a:r>
        </a:p>
      </dsp:txBody>
      <dsp:txXfrm>
        <a:off x="6877613" y="769044"/>
        <a:ext cx="2009465" cy="3293999"/>
      </dsp:txXfrm>
    </dsp:sp>
    <dsp:sp modelId="{449D0D76-BE70-459C-83A3-80032B7CDA0A}">
      <dsp:nvSpPr>
        <dsp:cNvPr id="0" name=""/>
        <dsp:cNvSpPr/>
      </dsp:nvSpPr>
      <dsp:spPr>
        <a:xfrm>
          <a:off x="9168403" y="193044"/>
          <a:ext cx="2009465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WEEK 5</a:t>
          </a:r>
          <a:endParaRPr lang="en-US" sz="2000" kern="1200" dirty="0"/>
        </a:p>
      </dsp:txBody>
      <dsp:txXfrm>
        <a:off x="9168403" y="193044"/>
        <a:ext cx="2009465" cy="576000"/>
      </dsp:txXfrm>
    </dsp:sp>
    <dsp:sp modelId="{340E41A6-9F93-47AF-89C2-010005497508}">
      <dsp:nvSpPr>
        <dsp:cNvPr id="0" name=""/>
        <dsp:cNvSpPr/>
      </dsp:nvSpPr>
      <dsp:spPr>
        <a:xfrm>
          <a:off x="9168403" y="769044"/>
          <a:ext cx="2009465" cy="3293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Monday and Tuesday – wrap up final project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Final presentations on July 19</a:t>
          </a:r>
          <a:r>
            <a:rPr lang="en-US" sz="2000" kern="1200" baseline="30000" dirty="0"/>
            <a:t>th</a:t>
          </a:r>
          <a:r>
            <a:rPr lang="en-US" sz="2000" kern="1200" dirty="0"/>
            <a:t>!</a:t>
          </a:r>
        </a:p>
      </dsp:txBody>
      <dsp:txXfrm>
        <a:off x="9168403" y="769044"/>
        <a:ext cx="2009465" cy="3293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452840-6A6E-45DC-B57D-FD12A4B5081D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C9B637-C023-41DE-8033-D12E63F3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F949-6E89-48A5-8CC8-2F399239DA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4746"/>
          </a:xfrm>
          <a:prstGeom prst="rect">
            <a:avLst/>
          </a:prstGeom>
        </p:spPr>
      </p:pic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872660" y="2414590"/>
            <a:ext cx="5098481" cy="403278"/>
          </a:xfrm>
        </p:spPr>
        <p:txBody>
          <a:bodyPr>
            <a:normAutofit/>
          </a:bodyPr>
          <a:lstStyle>
            <a:lvl1pPr marL="0" indent="0" algn="ctr">
              <a:spcBef>
                <a:spcPct val="20000"/>
              </a:spcBef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74126" y="1836739"/>
            <a:ext cx="5098481" cy="492443"/>
          </a:xfrm>
        </p:spPr>
        <p:txBody>
          <a:bodyPr wrap="square">
            <a:spAutoFit/>
          </a:bodyPr>
          <a:lstStyle>
            <a:lvl1pPr algn="ctr">
              <a:defRPr sz="2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3401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DB3ACF-A075-4C4A-8EDB-120501DE7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907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A9FCC-C290-4F7C-ABC5-F18EFAC4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D707B-6C22-4A91-9EC1-617C186848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20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46741-C232-4B1B-B3B8-57CDF1A718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106ED34-F5F4-45C3-9F00-59C0106F2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766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5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266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365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6490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91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38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DCEF1-1661-4E83-93A0-F04F647B7D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5"/>
            <a:ext cx="5482167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66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89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450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52253" y="253486"/>
            <a:ext cx="9821784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368425"/>
            <a:ext cx="11165417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498449" y="6546679"/>
            <a:ext cx="3195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B013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/>
              <a:t>The information contained in this document is strictly proprietary and confidential.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542184" y="6506992"/>
            <a:ext cx="71966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031D9183-D896-4265-8F24-3747F7348211}" type="slidenum">
              <a:rPr lang="en-US" altLang="en-US" sz="1000" b="1">
                <a:solidFill>
                  <a:srgbClr val="666666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en-US" sz="1000" b="1" dirty="0">
              <a:solidFill>
                <a:srgbClr val="666666"/>
              </a:solidFill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524934" y="6548266"/>
            <a:ext cx="329353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>
                <a:solidFill>
                  <a:srgbClr val="666666"/>
                </a:solidFill>
              </a:rPr>
              <a:t>TRAINING JUNE 2022</a:t>
            </a:r>
          </a:p>
        </p:txBody>
      </p:sp>
      <p:pic>
        <p:nvPicPr>
          <p:cNvPr id="12" name="Picture 46" descr="TigerRisk_Full_Logo_ColorV5">
            <a:extLst>
              <a:ext uri="{FF2B5EF4-FFF2-40B4-BE49-F238E27FC236}">
                <a16:creationId xmlns:a16="http://schemas.microsoft.com/office/drawing/2014/main" id="{83301F9E-6DB7-4D0B-8B91-B83364BC17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7"/>
          <a:stretch/>
        </p:blipFill>
        <p:spPr bwMode="auto">
          <a:xfrm>
            <a:off x="10066867" y="6153051"/>
            <a:ext cx="1524000" cy="5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2DC229-88FD-4EDE-B934-A1E5F72B43BA}"/>
              </a:ext>
            </a:extLst>
          </p:cNvPr>
          <p:cNvSpPr/>
          <p:nvPr userDrawn="1"/>
        </p:nvSpPr>
        <p:spPr bwMode="auto">
          <a:xfrm>
            <a:off x="932688" y="725932"/>
            <a:ext cx="722376" cy="73152"/>
          </a:xfrm>
          <a:prstGeom prst="rect">
            <a:avLst/>
          </a:prstGeom>
          <a:solidFill>
            <a:srgbClr val="F7B041"/>
          </a:solidFill>
          <a:ln w="127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6" r:id="rId4"/>
    <p:sldLayoutId id="2147483672" r:id="rId5"/>
    <p:sldLayoutId id="2147483667" r:id="rId6"/>
    <p:sldLayoutId id="2147483673" r:id="rId7"/>
    <p:sldLayoutId id="2147483674" r:id="rId8"/>
    <p:sldLayoutId id="2147483677" r:id="rId9"/>
    <p:sldLayoutId id="2147483678" r:id="rId10"/>
    <p:sldLayoutId id="2147483676" r:id="rId11"/>
    <p:sldLayoutId id="2147483675" r:id="rId12"/>
    <p:sldLayoutId id="2147483663" r:id="rId13"/>
    <p:sldLayoutId id="2147483671" r:id="rId14"/>
  </p:sldLayoutIdLst>
  <p:transition spd="med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85000"/>
        </a:spcBef>
        <a:spcAft>
          <a:spcPct val="0"/>
        </a:spcAft>
        <a:buClr>
          <a:srgbClr val="F7B041"/>
        </a:buClr>
        <a:buSzPct val="70000"/>
        <a:buFont typeface="Wingdings" pitchFamily="2" charset="2"/>
        <a:buChar char="n"/>
        <a:defRPr sz="1800" b="1">
          <a:solidFill>
            <a:srgbClr val="666666"/>
          </a:solidFill>
          <a:latin typeface="+mn-lt"/>
          <a:ea typeface="+mn-ea"/>
          <a:cs typeface="+mn-cs"/>
        </a:defRPr>
      </a:lvl1pPr>
      <a:lvl2pPr marL="792163" indent="-269875" algn="l" rtl="0" eaLnBrk="1" fontAlgn="base" hangingPunct="1">
        <a:spcBef>
          <a:spcPct val="1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>
          <a:solidFill>
            <a:srgbClr val="666666"/>
          </a:solidFill>
          <a:latin typeface="+mn-lt"/>
        </a:defRPr>
      </a:lvl2pPr>
      <a:lvl3pPr marL="1200150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SzPct val="85000"/>
        <a:buFont typeface="Symbol" pitchFamily="18" charset="2"/>
        <a:buChar char="·"/>
        <a:defRPr sz="1600" i="1">
          <a:solidFill>
            <a:srgbClr val="666666"/>
          </a:solidFill>
          <a:latin typeface="+mn-lt"/>
        </a:defRPr>
      </a:lvl3pPr>
      <a:lvl4pPr marL="1608138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4pPr>
      <a:lvl5pPr marL="20161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5pPr>
      <a:lvl6pPr marL="24733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6pPr>
      <a:lvl7pPr marL="29305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7pPr>
      <a:lvl8pPr marL="33877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8pPr>
      <a:lvl9pPr marL="38449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3D4A9685-7243-4DF2-9FBF-F7D8350D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966" y="2824944"/>
            <a:ext cx="5098481" cy="4247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Cat Modeling Training Program</a:t>
            </a:r>
            <a:endParaRPr lang="en-US" sz="19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E611EF-E34A-40D6-8AB5-E139ECC42269}"/>
              </a:ext>
            </a:extLst>
          </p:cNvPr>
          <p:cNvSpPr txBox="1">
            <a:spLocks/>
          </p:cNvSpPr>
          <p:nvPr/>
        </p:nvSpPr>
        <p:spPr bwMode="auto">
          <a:xfrm>
            <a:off x="7212966" y="2532336"/>
            <a:ext cx="509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1500" kern="0" dirty="0">
                <a:solidFill>
                  <a:srgbClr val="F7B041"/>
                </a:solidFill>
              </a:rPr>
              <a:t>TIGERRISK PARTNERS</a:t>
            </a:r>
          </a:p>
        </p:txBody>
      </p:sp>
    </p:spTree>
    <p:extLst>
      <p:ext uri="{BB962C8B-B14F-4D97-AF65-F5344CB8AC3E}">
        <p14:creationId xmlns:p14="http://schemas.microsoft.com/office/powerpoint/2010/main" val="271562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3" y="253486"/>
            <a:ext cx="9821784" cy="4175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Training Schedule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42372-D115-4339-A1E9-537CF0F3D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</p:spPr>
        <p:txBody>
          <a:bodyPr/>
          <a:lstStyle/>
          <a:p>
            <a:r>
              <a:rPr lang="en-US" dirty="0"/>
              <a:t>The next month at a glance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CB7FF-A626-4905-A628-69CE48279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219586"/>
              </p:ext>
            </p:extLst>
          </p:nvPr>
        </p:nvGraphicFramePr>
        <p:xfrm>
          <a:off x="495301" y="1368425"/>
          <a:ext cx="11183111" cy="425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40818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AD8B-E542-4271-9C64-2AC556F4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Daily Check 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350A-6F21-4BD1-B678-318DA3E9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check ins with Margaret/Matt</a:t>
            </a:r>
          </a:p>
          <a:p>
            <a:r>
              <a:rPr lang="en-US" dirty="0"/>
              <a:t>Should be used for:</a:t>
            </a:r>
          </a:p>
          <a:p>
            <a:pPr lvl="1"/>
            <a:r>
              <a:rPr lang="en-US" dirty="0"/>
              <a:t>Any questions that emerge during training</a:t>
            </a:r>
          </a:p>
          <a:p>
            <a:pPr lvl="1"/>
            <a:r>
              <a:rPr lang="en-US" dirty="0"/>
              <a:t>Review any homework that was given during a training session</a:t>
            </a:r>
          </a:p>
          <a:p>
            <a:pPr lvl="1"/>
            <a:r>
              <a:rPr lang="en-US" dirty="0"/>
              <a:t>When we get to the practice project, any questions with the project or issues you run into</a:t>
            </a:r>
          </a:p>
          <a:p>
            <a:r>
              <a:rPr lang="en-US" dirty="0"/>
              <a:t>Training presentation???</a:t>
            </a:r>
          </a:p>
          <a:p>
            <a:pPr lvl="1"/>
            <a:r>
              <a:rPr lang="en-US" dirty="0"/>
              <a:t>Beginning of second week will start the training program</a:t>
            </a:r>
          </a:p>
          <a:p>
            <a:pPr lvl="1"/>
            <a:r>
              <a:rPr lang="en-US" dirty="0"/>
              <a:t>Will talk more about this next Tuesday</a:t>
            </a:r>
          </a:p>
          <a:p>
            <a:pPr lvl="1"/>
            <a:r>
              <a:rPr lang="en-US" dirty="0"/>
              <a:t>As you learn how to complete tasks during training, should return to desk and complete them on your project</a:t>
            </a:r>
          </a:p>
          <a:p>
            <a:pPr lvl="1"/>
            <a:r>
              <a:rPr lang="en-US" dirty="0"/>
              <a:t>Final presentation will be given 7/19</a:t>
            </a:r>
          </a:p>
          <a:p>
            <a:pPr lvl="1"/>
            <a:r>
              <a:rPr lang="en-US" dirty="0"/>
              <a:t>Use daily check ins for help and questions!!</a:t>
            </a:r>
          </a:p>
        </p:txBody>
      </p:sp>
    </p:spTree>
    <p:extLst>
      <p:ext uri="{BB962C8B-B14F-4D97-AF65-F5344CB8AC3E}">
        <p14:creationId xmlns:p14="http://schemas.microsoft.com/office/powerpoint/2010/main" val="396733402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CF79-868D-4C07-BACE-A8195D84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F883E6-81D2-4FD6-9E63-6DD7FB90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157682"/>
            <a:ext cx="11165417" cy="5217952"/>
          </a:xfrm>
        </p:spPr>
        <p:txBody>
          <a:bodyPr/>
          <a:lstStyle/>
          <a:p>
            <a:r>
              <a:rPr lang="en-US" dirty="0"/>
              <a:t>Training sessions can be found on the analytics team calendar. This should be considered the most accurate place to find the schedule</a:t>
            </a:r>
          </a:p>
          <a:p>
            <a:pPr lvl="1"/>
            <a:r>
              <a:rPr lang="en-US" dirty="0"/>
              <a:t>Schedule can also be found at the below path, but is subject to change:</a:t>
            </a:r>
            <a:br>
              <a:rPr lang="en-US" dirty="0"/>
            </a:br>
            <a:r>
              <a:rPr lang="en-US" dirty="0"/>
              <a:t>R:\01_REFERENCES\TrainingMaterials\CatModeling_Training_June2023\01_Schedule</a:t>
            </a:r>
          </a:p>
          <a:p>
            <a:r>
              <a:rPr lang="en-US" dirty="0"/>
              <a:t>Presentations can be found here (including this one!):</a:t>
            </a:r>
            <a:br>
              <a:rPr lang="en-US" dirty="0"/>
            </a:br>
            <a:r>
              <a:rPr lang="en-US" dirty="0"/>
              <a:t>R:\01_REFERENCES\TrainingMaterials\CatModeling_Training_June2023\02_SessionMaterials</a:t>
            </a:r>
          </a:p>
          <a:p>
            <a:r>
              <a:rPr lang="en-US" dirty="0"/>
              <a:t>If you have questions:</a:t>
            </a:r>
          </a:p>
          <a:p>
            <a:pPr lvl="1"/>
            <a:r>
              <a:rPr lang="en-US" dirty="0"/>
              <a:t>ABOUT THE TRAINING PROGRAM: Ask Margaret or Matt (or both!)</a:t>
            </a:r>
          </a:p>
          <a:p>
            <a:pPr lvl="1"/>
            <a:r>
              <a:rPr lang="en-US" dirty="0"/>
              <a:t>ABOUT A SPECIFIC SESSION MATERIAL: The session instructor</a:t>
            </a:r>
          </a:p>
          <a:p>
            <a:pPr lvl="1"/>
            <a:r>
              <a:rPr lang="en-US" dirty="0"/>
              <a:t>ANY TECH ISSUES: Matt and the TigerRisk Service Desk email group</a:t>
            </a:r>
          </a:p>
          <a:p>
            <a:pPr lvl="1"/>
            <a:r>
              <a:rPr lang="en-US" dirty="0"/>
              <a:t>ANYTHING ELSE: Suggest emailing Margaret, Matt or your manager – one of us will get you to where you need to go</a:t>
            </a:r>
          </a:p>
        </p:txBody>
      </p:sp>
    </p:spTree>
    <p:extLst>
      <p:ext uri="{BB962C8B-B14F-4D97-AF65-F5344CB8AC3E}">
        <p14:creationId xmlns:p14="http://schemas.microsoft.com/office/powerpoint/2010/main" val="337165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40138165-5579-4269-B9D8-A735934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95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igerTemplate">
  <a:themeElements>
    <a:clrScheme name="TigerColors9-10-2014">
      <a:dk1>
        <a:sysClr val="windowText" lastClr="000000"/>
      </a:dk1>
      <a:lt1>
        <a:sysClr val="window" lastClr="FFFFFF"/>
      </a:lt1>
      <a:dk2>
        <a:srgbClr val="969696"/>
      </a:dk2>
      <a:lt2>
        <a:srgbClr val="E5DEDB"/>
      </a:lt2>
      <a:accent1>
        <a:srgbClr val="F7B041"/>
      </a:accent1>
      <a:accent2>
        <a:srgbClr val="663300"/>
      </a:accent2>
      <a:accent3>
        <a:srgbClr val="808000"/>
      </a:accent3>
      <a:accent4>
        <a:srgbClr val="E64823"/>
      </a:accent4>
      <a:accent5>
        <a:srgbClr val="FFCA08"/>
      </a:accent5>
      <a:accent6>
        <a:srgbClr val="336600"/>
      </a:accent6>
      <a:hlink>
        <a:srgbClr val="0000FF"/>
      </a:hlink>
      <a:folHlink>
        <a:srgbClr val="FF00FF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 Master 1">
        <a:dk1>
          <a:srgbClr val="000000"/>
        </a:dk1>
        <a:lt1>
          <a:srgbClr val="FFFFFF"/>
        </a:lt1>
        <a:dk2>
          <a:srgbClr val="1F145D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00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000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000000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1636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6FF33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1E2E5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FCDCF"/>
        </a:accent6>
        <a:hlink>
          <a:srgbClr val="009A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gerTemplate.potm" id="{CEE39305-B8A2-413F-A7C2-E8CDA2877C52}" vid="{07032B72-60EA-4A98-BD8E-430C6FD93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TigerTemplate</Template>
  <TotalTime>2351</TotalTime>
  <Words>359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TigerTemplate</vt:lpstr>
      <vt:lpstr>Cat Modeling Training Program</vt:lpstr>
      <vt:lpstr>Training Schedule</vt:lpstr>
      <vt:lpstr>Training Daily Check Ins</vt:lpstr>
      <vt:lpstr>Training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Ruppel</dc:creator>
  <cp:lastModifiedBy>Margaret Olesen</cp:lastModifiedBy>
  <cp:revision>310</cp:revision>
  <cp:lastPrinted>2021-01-21T01:11:51Z</cp:lastPrinted>
  <dcterms:created xsi:type="dcterms:W3CDTF">2018-01-30T16:53:25Z</dcterms:created>
  <dcterms:modified xsi:type="dcterms:W3CDTF">2023-06-20T18:56:16Z</dcterms:modified>
</cp:coreProperties>
</file>