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63" r:id="rId4"/>
    <p:sldId id="264" r:id="rId5"/>
    <p:sldId id="265" r:id="rId6"/>
    <p:sldId id="266" r:id="rId7"/>
    <p:sldId id="259" r:id="rId8"/>
    <p:sldId id="260" r:id="rId9"/>
    <p:sldId id="261" r:id="rId10"/>
    <p:sldId id="262" r:id="rId11"/>
    <p:sldId id="269" r:id="rId12"/>
    <p:sldId id="270" r:id="rId13"/>
    <p:sldId id="268" r:id="rId14"/>
    <p:sldId id="267" r:id="rId15"/>
    <p:sldId id="271" r:id="rId16"/>
    <p:sldId id="257" r:id="rId17"/>
  </p:sldIdLst>
  <p:sldSz cx="12192000" cy="6858000"/>
  <p:notesSz cx="6858000" cy="9144000"/>
  <p:defaultTextStyle>
    <a:defPPr>
      <a:defRPr lang="en-US"/>
    </a:defPPr>
    <a:lvl1pPr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1pPr>
    <a:lvl2pPr marL="4572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2pPr>
    <a:lvl3pPr marL="9144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3pPr>
    <a:lvl4pPr marL="13716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4pPr>
    <a:lvl5pPr marL="1828800" algn="l" rtl="0" fontAlgn="base">
      <a:spcBef>
        <a:spcPct val="30000"/>
      </a:spcBef>
      <a:spcAft>
        <a:spcPct val="0"/>
      </a:spcAft>
      <a:buClr>
        <a:srgbClr val="F7B041"/>
      </a:buClr>
      <a:buSzPct val="70000"/>
      <a:buFont typeface="Wingdings" pitchFamily="2" charset="2"/>
      <a:defRPr sz="1100" kern="1200">
        <a:solidFill>
          <a:schemeClr val="tx1"/>
        </a:solidFill>
        <a:latin typeface="Arial" charset="0"/>
        <a:ea typeface="+mn-ea"/>
        <a:cs typeface="+mn-cs"/>
      </a:defRPr>
    </a:lvl5pPr>
    <a:lvl6pPr marL="2286000" algn="l" defTabSz="914400" rtl="0" eaLnBrk="1" latinLnBrk="0" hangingPunct="1">
      <a:defRPr sz="1100" kern="1200">
        <a:solidFill>
          <a:schemeClr val="tx1"/>
        </a:solidFill>
        <a:latin typeface="Arial" charset="0"/>
        <a:ea typeface="+mn-ea"/>
        <a:cs typeface="+mn-cs"/>
      </a:defRPr>
    </a:lvl6pPr>
    <a:lvl7pPr marL="2743200" algn="l" defTabSz="914400" rtl="0" eaLnBrk="1" latinLnBrk="0" hangingPunct="1">
      <a:defRPr sz="1100" kern="1200">
        <a:solidFill>
          <a:schemeClr val="tx1"/>
        </a:solidFill>
        <a:latin typeface="Arial" charset="0"/>
        <a:ea typeface="+mn-ea"/>
        <a:cs typeface="+mn-cs"/>
      </a:defRPr>
    </a:lvl7pPr>
    <a:lvl8pPr marL="3200400" algn="l" defTabSz="914400" rtl="0" eaLnBrk="1" latinLnBrk="0" hangingPunct="1">
      <a:defRPr sz="1100" kern="1200">
        <a:solidFill>
          <a:schemeClr val="tx1"/>
        </a:solidFill>
        <a:latin typeface="Arial" charset="0"/>
        <a:ea typeface="+mn-ea"/>
        <a:cs typeface="+mn-cs"/>
      </a:defRPr>
    </a:lvl8pPr>
    <a:lvl9pPr marL="3657600" algn="l" defTabSz="914400" rtl="0" eaLnBrk="1" latinLnBrk="0" hangingPunct="1">
      <a:defRPr sz="1100"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0" d="100"/>
          <a:sy n="90" d="100"/>
        </p:scale>
        <p:origin x="5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798710-CF00-4FAC-8D61-86EF82AF63BA}"/>
              </a:ext>
            </a:extLst>
          </p:cNvPr>
          <p:cNvSpPr/>
          <p:nvPr/>
        </p:nvSpPr>
        <p:spPr>
          <a:xfrm>
            <a:off x="-3175" y="8710"/>
            <a:ext cx="12195175" cy="6840582"/>
          </a:xfrm>
          <a:prstGeom prst="rect">
            <a:avLst/>
          </a:prstGeom>
          <a:solidFill>
            <a:srgbClr val="152C46"/>
          </a:solidFill>
          <a:ln>
            <a:solidFill>
              <a:srgbClr val="152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4">
            <a:extLst>
              <a:ext uri="{FF2B5EF4-FFF2-40B4-BE49-F238E27FC236}">
                <a16:creationId xmlns:a16="http://schemas.microsoft.com/office/drawing/2014/main" id="{AA3E2EDC-BC00-46B4-890A-46BE58CF2A9A}"/>
              </a:ext>
            </a:extLst>
          </p:cNvPr>
          <p:cNvGrpSpPr>
            <a:grpSpLocks noChangeAspect="1"/>
          </p:cNvGrpSpPr>
          <p:nvPr/>
        </p:nvGrpSpPr>
        <p:grpSpPr bwMode="auto">
          <a:xfrm>
            <a:off x="-11884" y="0"/>
            <a:ext cx="4081363" cy="6872387"/>
            <a:chOff x="-2" y="0"/>
            <a:chExt cx="2570" cy="4322"/>
          </a:xfrm>
          <a:solidFill>
            <a:srgbClr val="808DDE"/>
          </a:solidFill>
        </p:grpSpPr>
        <p:sp>
          <p:nvSpPr>
            <p:cNvPr id="7" name="Freeform 5">
              <a:extLst>
                <a:ext uri="{FF2B5EF4-FFF2-40B4-BE49-F238E27FC236}">
                  <a16:creationId xmlns:a16="http://schemas.microsoft.com/office/drawing/2014/main" id="{419AB6CF-7D3C-4980-BAC6-6FFD05FC04E5}"/>
                </a:ext>
              </a:extLst>
            </p:cNvPr>
            <p:cNvSpPr>
              <a:spLocks/>
            </p:cNvSpPr>
            <p:nvPr userDrawn="1"/>
          </p:nvSpPr>
          <p:spPr bwMode="auto">
            <a:xfrm>
              <a:off x="-2" y="790"/>
              <a:ext cx="2570" cy="1336"/>
            </a:xfrm>
            <a:custGeom>
              <a:avLst/>
              <a:gdLst>
                <a:gd name="T0" fmla="*/ 0 w 2570"/>
                <a:gd name="T1" fmla="*/ 622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2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2"/>
                  </a:moveTo>
                  <a:lnTo>
                    <a:pt x="0" y="1336"/>
                  </a:lnTo>
                  <a:lnTo>
                    <a:pt x="1988" y="714"/>
                  </a:lnTo>
                  <a:lnTo>
                    <a:pt x="2570" y="897"/>
                  </a:lnTo>
                  <a:lnTo>
                    <a:pt x="2570" y="183"/>
                  </a:lnTo>
                  <a:lnTo>
                    <a:pt x="1988" y="0"/>
                  </a:lnTo>
                  <a:lnTo>
                    <a:pt x="0" y="622"/>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6">
              <a:extLst>
                <a:ext uri="{FF2B5EF4-FFF2-40B4-BE49-F238E27FC236}">
                  <a16:creationId xmlns:a16="http://schemas.microsoft.com/office/drawing/2014/main" id="{E318343D-A5AF-489C-A7E4-46736289E9D5}"/>
                </a:ext>
              </a:extLst>
            </p:cNvPr>
            <p:cNvSpPr>
              <a:spLocks/>
            </p:cNvSpPr>
            <p:nvPr userDrawn="1"/>
          </p:nvSpPr>
          <p:spPr bwMode="auto">
            <a:xfrm>
              <a:off x="-2" y="3622"/>
              <a:ext cx="2570" cy="700"/>
            </a:xfrm>
            <a:custGeom>
              <a:avLst/>
              <a:gdLst>
                <a:gd name="T0" fmla="*/ 0 w 2570"/>
                <a:gd name="T1" fmla="*/ 624 h 700"/>
                <a:gd name="T2" fmla="*/ 0 w 2570"/>
                <a:gd name="T3" fmla="*/ 700 h 700"/>
                <a:gd name="T4" fmla="*/ 2570 w 2570"/>
                <a:gd name="T5" fmla="*/ 700 h 700"/>
                <a:gd name="T6" fmla="*/ 2570 w 2570"/>
                <a:gd name="T7" fmla="*/ 182 h 700"/>
                <a:gd name="T8" fmla="*/ 1988 w 2570"/>
                <a:gd name="T9" fmla="*/ 0 h 700"/>
                <a:gd name="T10" fmla="*/ 0 w 2570"/>
                <a:gd name="T11" fmla="*/ 624 h 700"/>
              </a:gdLst>
              <a:ahLst/>
              <a:cxnLst>
                <a:cxn ang="0">
                  <a:pos x="T0" y="T1"/>
                </a:cxn>
                <a:cxn ang="0">
                  <a:pos x="T2" y="T3"/>
                </a:cxn>
                <a:cxn ang="0">
                  <a:pos x="T4" y="T5"/>
                </a:cxn>
                <a:cxn ang="0">
                  <a:pos x="T6" y="T7"/>
                </a:cxn>
                <a:cxn ang="0">
                  <a:pos x="T8" y="T9"/>
                </a:cxn>
                <a:cxn ang="0">
                  <a:pos x="T10" y="T11"/>
                </a:cxn>
              </a:cxnLst>
              <a:rect l="0" t="0" r="r" b="b"/>
              <a:pathLst>
                <a:path w="2570" h="700">
                  <a:moveTo>
                    <a:pt x="0" y="624"/>
                  </a:moveTo>
                  <a:lnTo>
                    <a:pt x="0" y="700"/>
                  </a:lnTo>
                  <a:lnTo>
                    <a:pt x="2570" y="700"/>
                  </a:lnTo>
                  <a:lnTo>
                    <a:pt x="2570" y="182"/>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7">
              <a:extLst>
                <a:ext uri="{FF2B5EF4-FFF2-40B4-BE49-F238E27FC236}">
                  <a16:creationId xmlns:a16="http://schemas.microsoft.com/office/drawing/2014/main" id="{7582C4A0-145C-4139-A07B-2482361E62E8}"/>
                </a:ext>
              </a:extLst>
            </p:cNvPr>
            <p:cNvSpPr>
              <a:spLocks/>
            </p:cNvSpPr>
            <p:nvPr userDrawn="1"/>
          </p:nvSpPr>
          <p:spPr bwMode="auto">
            <a:xfrm>
              <a:off x="-2" y="0"/>
              <a:ext cx="2570" cy="710"/>
            </a:xfrm>
            <a:custGeom>
              <a:avLst/>
              <a:gdLst>
                <a:gd name="T0" fmla="*/ 0 w 2570"/>
                <a:gd name="T1" fmla="*/ 710 h 710"/>
                <a:gd name="T2" fmla="*/ 1988 w 2570"/>
                <a:gd name="T3" fmla="*/ 88 h 710"/>
                <a:gd name="T4" fmla="*/ 2570 w 2570"/>
                <a:gd name="T5" fmla="*/ 271 h 710"/>
                <a:gd name="T6" fmla="*/ 2570 w 2570"/>
                <a:gd name="T7" fmla="*/ 0 h 710"/>
                <a:gd name="T8" fmla="*/ 0 w 2570"/>
                <a:gd name="T9" fmla="*/ 0 h 710"/>
                <a:gd name="T10" fmla="*/ 0 w 2570"/>
                <a:gd name="T11" fmla="*/ 710 h 710"/>
              </a:gdLst>
              <a:ahLst/>
              <a:cxnLst>
                <a:cxn ang="0">
                  <a:pos x="T0" y="T1"/>
                </a:cxn>
                <a:cxn ang="0">
                  <a:pos x="T2" y="T3"/>
                </a:cxn>
                <a:cxn ang="0">
                  <a:pos x="T4" y="T5"/>
                </a:cxn>
                <a:cxn ang="0">
                  <a:pos x="T6" y="T7"/>
                </a:cxn>
                <a:cxn ang="0">
                  <a:pos x="T8" y="T9"/>
                </a:cxn>
                <a:cxn ang="0">
                  <a:pos x="T10" y="T11"/>
                </a:cxn>
              </a:cxnLst>
              <a:rect l="0" t="0" r="r" b="b"/>
              <a:pathLst>
                <a:path w="2570" h="710">
                  <a:moveTo>
                    <a:pt x="0" y="710"/>
                  </a:moveTo>
                  <a:lnTo>
                    <a:pt x="1988" y="88"/>
                  </a:lnTo>
                  <a:lnTo>
                    <a:pt x="2570" y="271"/>
                  </a:lnTo>
                  <a:lnTo>
                    <a:pt x="2570" y="0"/>
                  </a:lnTo>
                  <a:lnTo>
                    <a:pt x="0" y="0"/>
                  </a:lnTo>
                  <a:lnTo>
                    <a:pt x="0" y="710"/>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8">
              <a:extLst>
                <a:ext uri="{FF2B5EF4-FFF2-40B4-BE49-F238E27FC236}">
                  <a16:creationId xmlns:a16="http://schemas.microsoft.com/office/drawing/2014/main" id="{440E4C5A-3EAB-4D87-8E3C-F9E58E639DF6}"/>
                </a:ext>
              </a:extLst>
            </p:cNvPr>
            <p:cNvSpPr>
              <a:spLocks/>
            </p:cNvSpPr>
            <p:nvPr userDrawn="1"/>
          </p:nvSpPr>
          <p:spPr bwMode="auto">
            <a:xfrm>
              <a:off x="-2" y="2206"/>
              <a:ext cx="2570" cy="1336"/>
            </a:xfrm>
            <a:custGeom>
              <a:avLst/>
              <a:gdLst>
                <a:gd name="T0" fmla="*/ 0 w 2570"/>
                <a:gd name="T1" fmla="*/ 624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4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4"/>
                  </a:moveTo>
                  <a:lnTo>
                    <a:pt x="0" y="1336"/>
                  </a:lnTo>
                  <a:lnTo>
                    <a:pt x="1988" y="714"/>
                  </a:lnTo>
                  <a:lnTo>
                    <a:pt x="2570" y="897"/>
                  </a:lnTo>
                  <a:lnTo>
                    <a:pt x="2570" y="183"/>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pic>
        <p:nvPicPr>
          <p:cNvPr id="11" name="Picture 10" descr="A picture containing text, clipart&#10;&#10;Description automatically generated">
            <a:extLst>
              <a:ext uri="{FF2B5EF4-FFF2-40B4-BE49-F238E27FC236}">
                <a16:creationId xmlns:a16="http://schemas.microsoft.com/office/drawing/2014/main" id="{57CB1905-594B-4A19-814C-69A6EF3D66EF}"/>
              </a:ext>
            </a:extLst>
          </p:cNvPr>
          <p:cNvPicPr>
            <a:picLocks noChangeAspect="1"/>
          </p:cNvPicPr>
          <p:nvPr/>
        </p:nvPicPr>
        <p:blipFill>
          <a:blip r:embed="rId2"/>
          <a:stretch>
            <a:fillRect/>
          </a:stretch>
        </p:blipFill>
        <p:spPr>
          <a:xfrm>
            <a:off x="9137061" y="446150"/>
            <a:ext cx="2519570" cy="1037470"/>
          </a:xfrm>
          <a:prstGeom prst="rect">
            <a:avLst/>
          </a:prstGeom>
        </p:spPr>
      </p:pic>
      <p:sp>
        <p:nvSpPr>
          <p:cNvPr id="5137" name="Rectangle 17"/>
          <p:cNvSpPr>
            <a:spLocks noGrp="1" noChangeArrowheads="1"/>
          </p:cNvSpPr>
          <p:nvPr>
            <p:ph type="subTitle" idx="1"/>
          </p:nvPr>
        </p:nvSpPr>
        <p:spPr>
          <a:xfrm>
            <a:off x="4492896" y="3647808"/>
            <a:ext cx="7116792" cy="403278"/>
          </a:xfrm>
        </p:spPr>
        <p:txBody>
          <a:bodyPr anchor="ctr" anchorCtr="0">
            <a:noAutofit/>
          </a:bodyPr>
          <a:lstStyle>
            <a:lvl1pPr marL="0" indent="0" algn="l">
              <a:spcBef>
                <a:spcPct val="20000"/>
              </a:spcBef>
              <a:buFont typeface="Wingdings" pitchFamily="2" charset="2"/>
              <a:buNone/>
              <a:defRPr sz="2400" b="0">
                <a:solidFill>
                  <a:schemeClr val="bg1"/>
                </a:solidFill>
              </a:defRPr>
            </a:lvl1pPr>
          </a:lstStyle>
          <a:p>
            <a:pPr lvl="0"/>
            <a:r>
              <a:rPr lang="en-US" altLang="en-US" noProof="0"/>
              <a:t>Click to edit Master subtitle style</a:t>
            </a:r>
            <a:endParaRPr lang="en-US" altLang="en-US" noProof="0" dirty="0"/>
          </a:p>
        </p:txBody>
      </p:sp>
      <p:sp>
        <p:nvSpPr>
          <p:cNvPr id="5138" name="Rectangle 18"/>
          <p:cNvSpPr>
            <a:spLocks noGrp="1" noChangeArrowheads="1"/>
          </p:cNvSpPr>
          <p:nvPr>
            <p:ph type="ctrTitle"/>
          </p:nvPr>
        </p:nvSpPr>
        <p:spPr>
          <a:xfrm>
            <a:off x="4494362" y="2863979"/>
            <a:ext cx="7116792" cy="646331"/>
          </a:xfrm>
        </p:spPr>
        <p:txBody>
          <a:bodyPr wrap="square">
            <a:spAutoFit/>
          </a:bodyPr>
          <a:lstStyle>
            <a:lvl1pPr algn="l">
              <a:defRPr sz="3600">
                <a:solidFill>
                  <a:schemeClr val="bg1"/>
                </a:solidFill>
              </a:defRPr>
            </a:lvl1pPr>
          </a:lstStyle>
          <a:p>
            <a:pPr lvl="0"/>
            <a:r>
              <a:rPr lang="en-US" altLang="en-US" noProof="0"/>
              <a:t>Click to edit Master title style</a:t>
            </a:r>
            <a:endParaRPr lang="en-US" altLang="en-US" noProof="0" dirty="0"/>
          </a:p>
        </p:txBody>
      </p:sp>
    </p:spTree>
    <p:extLst>
      <p:ext uri="{BB962C8B-B14F-4D97-AF65-F5344CB8AC3E}">
        <p14:creationId xmlns:p14="http://schemas.microsoft.com/office/powerpoint/2010/main" val="2018445853"/>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1A1789-60C7-8103-3EDE-94DAB1E477C1}"/>
              </a:ext>
            </a:extLst>
          </p:cNvPr>
          <p:cNvSpPr/>
          <p:nvPr/>
        </p:nvSpPr>
        <p:spPr bwMode="auto">
          <a:xfrm>
            <a:off x="0" y="1059707"/>
            <a:ext cx="1605516" cy="5167423"/>
          </a:xfrm>
          <a:prstGeom prst="rect">
            <a:avLst/>
          </a:prstGeom>
          <a:solidFill>
            <a:srgbClr val="152C46"/>
          </a:solidFill>
          <a:ln w="12700" cap="flat" cmpd="sng" algn="ctr">
            <a:solidFill>
              <a:srgbClr val="152C4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8" name="Oval 7">
            <a:extLst>
              <a:ext uri="{FF2B5EF4-FFF2-40B4-BE49-F238E27FC236}">
                <a16:creationId xmlns:a16="http://schemas.microsoft.com/office/drawing/2014/main" id="{CD6AA5EF-48D8-9AAD-656E-9709F676DD86}"/>
              </a:ext>
            </a:extLst>
          </p:cNvPr>
          <p:cNvSpPr/>
          <p:nvPr/>
        </p:nvSpPr>
        <p:spPr>
          <a:xfrm>
            <a:off x="419119" y="2561221"/>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1" name="Oval 10">
            <a:extLst>
              <a:ext uri="{FF2B5EF4-FFF2-40B4-BE49-F238E27FC236}">
                <a16:creationId xmlns:a16="http://schemas.microsoft.com/office/drawing/2014/main" id="{9749C62A-5D3C-F5EE-A71F-9EC36EAA4A51}"/>
              </a:ext>
            </a:extLst>
          </p:cNvPr>
          <p:cNvSpPr/>
          <p:nvPr/>
        </p:nvSpPr>
        <p:spPr>
          <a:xfrm>
            <a:off x="419119" y="3786350"/>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7" name="Title 1">
            <a:extLst>
              <a:ext uri="{FF2B5EF4-FFF2-40B4-BE49-F238E27FC236}">
                <a16:creationId xmlns:a16="http://schemas.microsoft.com/office/drawing/2014/main" id="{9C6EB6B3-F5C9-E479-75EE-E3A962E4B59D}"/>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
        <p:nvSpPr>
          <p:cNvPr id="4" name="Oval 3">
            <a:extLst>
              <a:ext uri="{FF2B5EF4-FFF2-40B4-BE49-F238E27FC236}">
                <a16:creationId xmlns:a16="http://schemas.microsoft.com/office/drawing/2014/main" id="{BD274393-DD7E-3476-D713-7EF8C2858ED2}"/>
              </a:ext>
            </a:extLst>
          </p:cNvPr>
          <p:cNvSpPr/>
          <p:nvPr/>
        </p:nvSpPr>
        <p:spPr>
          <a:xfrm>
            <a:off x="423015" y="1345191"/>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6" name="Oval 15">
            <a:extLst>
              <a:ext uri="{FF2B5EF4-FFF2-40B4-BE49-F238E27FC236}">
                <a16:creationId xmlns:a16="http://schemas.microsoft.com/office/drawing/2014/main" id="{06B704CA-7D0A-650B-9BE9-21EC6AB6E928}"/>
              </a:ext>
            </a:extLst>
          </p:cNvPr>
          <p:cNvSpPr/>
          <p:nvPr/>
        </p:nvSpPr>
        <p:spPr>
          <a:xfrm>
            <a:off x="419119" y="500988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Tree>
    <p:extLst>
      <p:ext uri="{BB962C8B-B14F-4D97-AF65-F5344CB8AC3E}">
        <p14:creationId xmlns:p14="http://schemas.microsoft.com/office/powerpoint/2010/main" val="985527401"/>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7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1A1789-60C7-8103-3EDE-94DAB1E477C1}"/>
              </a:ext>
            </a:extLst>
          </p:cNvPr>
          <p:cNvSpPr/>
          <p:nvPr/>
        </p:nvSpPr>
        <p:spPr bwMode="auto">
          <a:xfrm>
            <a:off x="0" y="1059707"/>
            <a:ext cx="1605516" cy="5167423"/>
          </a:xfrm>
          <a:prstGeom prst="rect">
            <a:avLst/>
          </a:prstGeom>
          <a:solidFill>
            <a:srgbClr val="152C46"/>
          </a:solidFill>
          <a:ln w="12700" cap="flat" cmpd="sng" algn="ctr">
            <a:solidFill>
              <a:srgbClr val="152C4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5" name="Oval 4">
            <a:extLst>
              <a:ext uri="{FF2B5EF4-FFF2-40B4-BE49-F238E27FC236}">
                <a16:creationId xmlns:a16="http://schemas.microsoft.com/office/drawing/2014/main" id="{B1C8C3A1-5428-560D-28B5-B6BA08D45747}"/>
              </a:ext>
            </a:extLst>
          </p:cNvPr>
          <p:cNvSpPr>
            <a:spLocks noChangeAspect="1"/>
          </p:cNvSpPr>
          <p:nvPr/>
        </p:nvSpPr>
        <p:spPr>
          <a:xfrm>
            <a:off x="1066440" y="1214601"/>
            <a:ext cx="1097280" cy="1097280"/>
          </a:xfrm>
          <a:prstGeom prst="ellipse">
            <a:avLst/>
          </a:prstGeom>
          <a:solidFill>
            <a:srgbClr val="EEBC5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8" name="Oval 7">
            <a:extLst>
              <a:ext uri="{FF2B5EF4-FFF2-40B4-BE49-F238E27FC236}">
                <a16:creationId xmlns:a16="http://schemas.microsoft.com/office/drawing/2014/main" id="{CD6AA5EF-48D8-9AAD-656E-9709F676DD86}"/>
              </a:ext>
            </a:extLst>
          </p:cNvPr>
          <p:cNvSpPr/>
          <p:nvPr/>
        </p:nvSpPr>
        <p:spPr>
          <a:xfrm>
            <a:off x="419119" y="2453635"/>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1" name="Oval 10">
            <a:extLst>
              <a:ext uri="{FF2B5EF4-FFF2-40B4-BE49-F238E27FC236}">
                <a16:creationId xmlns:a16="http://schemas.microsoft.com/office/drawing/2014/main" id="{9749C62A-5D3C-F5EE-A71F-9EC36EAA4A51}"/>
              </a:ext>
            </a:extLst>
          </p:cNvPr>
          <p:cNvSpPr/>
          <p:nvPr/>
        </p:nvSpPr>
        <p:spPr>
          <a:xfrm>
            <a:off x="419119" y="375047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graphicFrame>
        <p:nvGraphicFramePr>
          <p:cNvPr id="16" name="Table 15">
            <a:extLst>
              <a:ext uri="{FF2B5EF4-FFF2-40B4-BE49-F238E27FC236}">
                <a16:creationId xmlns:a16="http://schemas.microsoft.com/office/drawing/2014/main" id="{5F3B5F6A-852D-F04D-3D2E-850EC6D77C84}"/>
              </a:ext>
            </a:extLst>
          </p:cNvPr>
          <p:cNvGraphicFramePr>
            <a:graphicFrameLocks noGrp="1"/>
          </p:cNvGraphicFramePr>
          <p:nvPr>
            <p:extLst>
              <p:ext uri="{D42A27DB-BD31-4B8C-83A1-F6EECF244321}">
                <p14:modId xmlns:p14="http://schemas.microsoft.com/office/powerpoint/2010/main" val="202336437"/>
              </p:ext>
            </p:extLst>
          </p:nvPr>
        </p:nvGraphicFramePr>
        <p:xfrm>
          <a:off x="3642234" y="1763241"/>
          <a:ext cx="6842885" cy="3409393"/>
        </p:xfrm>
        <a:graphic>
          <a:graphicData uri="http://schemas.openxmlformats.org/drawingml/2006/table">
            <a:tbl>
              <a:tblPr firstRow="1">
                <a:tableStyleId>{5C22544A-7EE6-4342-B048-85BDC9FD1C3A}</a:tableStyleId>
              </a:tblPr>
              <a:tblGrid>
                <a:gridCol w="3397440">
                  <a:extLst>
                    <a:ext uri="{9D8B030D-6E8A-4147-A177-3AD203B41FA5}">
                      <a16:colId xmlns:a16="http://schemas.microsoft.com/office/drawing/2014/main" val="3571340480"/>
                    </a:ext>
                  </a:extLst>
                </a:gridCol>
                <a:gridCol w="3445445">
                  <a:extLst>
                    <a:ext uri="{9D8B030D-6E8A-4147-A177-3AD203B41FA5}">
                      <a16:colId xmlns:a16="http://schemas.microsoft.com/office/drawing/2014/main" val="2220289283"/>
                    </a:ext>
                  </a:extLst>
                </a:gridCol>
              </a:tblGrid>
              <a:tr h="824165">
                <a:tc>
                  <a:txBody>
                    <a:bodyPr/>
                    <a:lstStyle/>
                    <a:p>
                      <a:pPr algn="ctr" fontAlgn="b"/>
                      <a:r>
                        <a:rPr lang="en-US" sz="1600" b="0" u="none" strike="noStrike" dirty="0">
                          <a:effectLst/>
                          <a:latin typeface="Arial" panose="020B0604020202020204" pitchFamily="34" charset="0"/>
                          <a:cs typeface="Arial" panose="020B0604020202020204" pitchFamily="34" charset="0"/>
                        </a:rPr>
                        <a:t>XXX</a:t>
                      </a:r>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solidFill>
                      <a:srgbClr val="152C46"/>
                    </a:solidFill>
                  </a:tcPr>
                </a:tc>
                <a:tc>
                  <a:txBody>
                    <a:bodyPr/>
                    <a:lstStyle/>
                    <a:p>
                      <a:pPr algn="ctr" fontAlgn="b"/>
                      <a:r>
                        <a:rPr lang="en-US" sz="1600" b="0" u="none" strike="noStrike" kern="1200" dirty="0">
                          <a:solidFill>
                            <a:schemeClr val="lt1"/>
                          </a:solidFill>
                          <a:effectLst/>
                          <a:latin typeface="Arial" panose="020B0604020202020204" pitchFamily="34" charset="0"/>
                          <a:ea typeface="+mn-ea"/>
                          <a:cs typeface="Arial" panose="020B0604020202020204" pitchFamily="34" charset="0"/>
                        </a:rPr>
                        <a:t>XXX</a:t>
                      </a:r>
                    </a:p>
                  </a:txBody>
                  <a:tcPr marL="9525" marR="9525" marT="9525" marB="0" anchor="ctr">
                    <a:solidFill>
                      <a:srgbClr val="152C46"/>
                    </a:solidFill>
                  </a:tcPr>
                </a:tc>
                <a:extLst>
                  <a:ext uri="{0D108BD9-81ED-4DB2-BD59-A6C34878D82A}">
                    <a16:rowId xmlns:a16="http://schemas.microsoft.com/office/drawing/2014/main" val="1548979168"/>
                  </a:ext>
                </a:extLst>
              </a:tr>
              <a:tr h="646307">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tc>
                  <a:txBody>
                    <a:bodyPr/>
                    <a:lstStyle/>
                    <a:p>
                      <a:pPr algn="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extLst>
                  <a:ext uri="{0D108BD9-81ED-4DB2-BD59-A6C34878D82A}">
                    <a16:rowId xmlns:a16="http://schemas.microsoft.com/office/drawing/2014/main" val="3627121201"/>
                  </a:ext>
                </a:extLst>
              </a:tr>
              <a:tr h="646307">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extLst>
                  <a:ext uri="{0D108BD9-81ED-4DB2-BD59-A6C34878D82A}">
                    <a16:rowId xmlns:a16="http://schemas.microsoft.com/office/drawing/2014/main" val="1458751386"/>
                  </a:ext>
                </a:extLst>
              </a:tr>
              <a:tr h="646307">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extLst>
                  <a:ext uri="{0D108BD9-81ED-4DB2-BD59-A6C34878D82A}">
                    <a16:rowId xmlns:a16="http://schemas.microsoft.com/office/drawing/2014/main" val="1134763440"/>
                  </a:ext>
                </a:extLst>
              </a:tr>
              <a:tr h="646307">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tc>
                  <a:txBody>
                    <a:bodyPr/>
                    <a:lstStyle/>
                    <a:p>
                      <a:pPr algn="ctr" fontAlgn="b"/>
                      <a:endParaRPr lang="en-US" sz="1600" b="0" i="0" u="none" strike="noStrike" dirty="0">
                        <a:solidFill>
                          <a:srgbClr val="000000"/>
                        </a:solidFill>
                        <a:effectLst/>
                        <a:latin typeface="Arial" panose="020B0604020202020204" pitchFamily="34" charset="0"/>
                        <a:cs typeface="Arial" panose="020B0604020202020204" pitchFamily="34" charset="0"/>
                      </a:endParaRPr>
                    </a:p>
                  </a:txBody>
                  <a:tcPr marL="6350" marR="6350" marT="6350" marB="0" anchor="ctr" anchorCtr="1">
                    <a:solidFill>
                      <a:srgbClr val="F2F2F2"/>
                    </a:solidFill>
                  </a:tcPr>
                </a:tc>
                <a:extLst>
                  <a:ext uri="{0D108BD9-81ED-4DB2-BD59-A6C34878D82A}">
                    <a16:rowId xmlns:a16="http://schemas.microsoft.com/office/drawing/2014/main" val="3416626437"/>
                  </a:ext>
                </a:extLst>
              </a:tr>
            </a:tbl>
          </a:graphicData>
        </a:graphic>
      </p:graphicFrame>
      <p:sp>
        <p:nvSpPr>
          <p:cNvPr id="17" name="Title 1">
            <a:extLst>
              <a:ext uri="{FF2B5EF4-FFF2-40B4-BE49-F238E27FC236}">
                <a16:creationId xmlns:a16="http://schemas.microsoft.com/office/drawing/2014/main" id="{9C6EB6B3-F5C9-E479-75EE-E3A962E4B59D}"/>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
        <p:nvSpPr>
          <p:cNvPr id="18" name="Oval 17">
            <a:extLst>
              <a:ext uri="{FF2B5EF4-FFF2-40B4-BE49-F238E27FC236}">
                <a16:creationId xmlns:a16="http://schemas.microsoft.com/office/drawing/2014/main" id="{1623F8BD-37F5-589F-4429-CEE7A3852BD4}"/>
              </a:ext>
            </a:extLst>
          </p:cNvPr>
          <p:cNvSpPr/>
          <p:nvPr/>
        </p:nvSpPr>
        <p:spPr>
          <a:xfrm>
            <a:off x="419119" y="500988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Tree>
    <p:extLst>
      <p:ext uri="{BB962C8B-B14F-4D97-AF65-F5344CB8AC3E}">
        <p14:creationId xmlns:p14="http://schemas.microsoft.com/office/powerpoint/2010/main" val="3494953271"/>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ACD495-EE49-E6D9-830D-B839B86A4FFB}"/>
              </a:ext>
            </a:extLst>
          </p:cNvPr>
          <p:cNvSpPr/>
          <p:nvPr/>
        </p:nvSpPr>
        <p:spPr bwMode="auto">
          <a:xfrm>
            <a:off x="0" y="1059707"/>
            <a:ext cx="1605516" cy="5167423"/>
          </a:xfrm>
          <a:prstGeom prst="rect">
            <a:avLst/>
          </a:prstGeom>
          <a:solidFill>
            <a:srgbClr val="152C46"/>
          </a:solidFill>
          <a:ln w="12700" cap="flat" cmpd="sng" algn="ctr">
            <a:solidFill>
              <a:srgbClr val="152C4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5" name="Oval 4">
            <a:extLst>
              <a:ext uri="{FF2B5EF4-FFF2-40B4-BE49-F238E27FC236}">
                <a16:creationId xmlns:a16="http://schemas.microsoft.com/office/drawing/2014/main" id="{A5A06FA1-8824-D7B0-AFD8-0743ED6F299E}"/>
              </a:ext>
            </a:extLst>
          </p:cNvPr>
          <p:cNvSpPr/>
          <p:nvPr/>
        </p:nvSpPr>
        <p:spPr>
          <a:xfrm>
            <a:off x="423015" y="375047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8" name="Oval 7">
            <a:extLst>
              <a:ext uri="{FF2B5EF4-FFF2-40B4-BE49-F238E27FC236}">
                <a16:creationId xmlns:a16="http://schemas.microsoft.com/office/drawing/2014/main" id="{066947FE-D805-3FA5-25C6-50C2C618B10B}"/>
              </a:ext>
            </a:extLst>
          </p:cNvPr>
          <p:cNvSpPr/>
          <p:nvPr/>
        </p:nvSpPr>
        <p:spPr>
          <a:xfrm>
            <a:off x="423015" y="500988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1" name="Oval 10">
            <a:extLst>
              <a:ext uri="{FF2B5EF4-FFF2-40B4-BE49-F238E27FC236}">
                <a16:creationId xmlns:a16="http://schemas.microsoft.com/office/drawing/2014/main" id="{ACC55088-3FA3-C860-BCA7-DC975DB46EB7}"/>
              </a:ext>
            </a:extLst>
          </p:cNvPr>
          <p:cNvSpPr/>
          <p:nvPr/>
        </p:nvSpPr>
        <p:spPr>
          <a:xfrm>
            <a:off x="423015" y="1345191"/>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4" name="Oval 13">
            <a:extLst>
              <a:ext uri="{FF2B5EF4-FFF2-40B4-BE49-F238E27FC236}">
                <a16:creationId xmlns:a16="http://schemas.microsoft.com/office/drawing/2014/main" id="{962938F8-4F07-9EBC-205A-AF083EB843E2}"/>
              </a:ext>
            </a:extLst>
          </p:cNvPr>
          <p:cNvSpPr>
            <a:spLocks noChangeAspect="1"/>
          </p:cNvSpPr>
          <p:nvPr/>
        </p:nvSpPr>
        <p:spPr>
          <a:xfrm>
            <a:off x="1070363" y="2417893"/>
            <a:ext cx="1097280" cy="1097280"/>
          </a:xfrm>
          <a:prstGeom prst="ellipse">
            <a:avLst/>
          </a:prstGeom>
          <a:solidFill>
            <a:srgbClr val="EEBC5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6" name="Content Placeholder 2">
            <a:extLst>
              <a:ext uri="{FF2B5EF4-FFF2-40B4-BE49-F238E27FC236}">
                <a16:creationId xmlns:a16="http://schemas.microsoft.com/office/drawing/2014/main" id="{50A77026-6A72-1666-F582-2B438733AADD}"/>
              </a:ext>
            </a:extLst>
          </p:cNvPr>
          <p:cNvSpPr>
            <a:spLocks noGrp="1"/>
          </p:cNvSpPr>
          <p:nvPr>
            <p:ph idx="1"/>
          </p:nvPr>
        </p:nvSpPr>
        <p:spPr>
          <a:xfrm>
            <a:off x="2671956" y="1216020"/>
            <a:ext cx="9100744" cy="4213668"/>
          </a:xfrm>
        </p:spPr>
        <p:txBody>
          <a:bodyPr/>
          <a:lstStyle/>
          <a:p>
            <a:pPr marL="3175" lvl="0" indent="0">
              <a:buNone/>
            </a:pPr>
            <a:r>
              <a:rPr lang="en-US" sz="2000" b="1"/>
              <a:t>Click to edit Master text styles</a:t>
            </a:r>
          </a:p>
        </p:txBody>
      </p:sp>
      <p:sp>
        <p:nvSpPr>
          <p:cNvPr id="17" name="Title 1">
            <a:extLst>
              <a:ext uri="{FF2B5EF4-FFF2-40B4-BE49-F238E27FC236}">
                <a16:creationId xmlns:a16="http://schemas.microsoft.com/office/drawing/2014/main" id="{9E3AFC34-93B4-56D1-1CBB-1DF47CEDDE61}"/>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Tree>
    <p:extLst>
      <p:ext uri="{BB962C8B-B14F-4D97-AF65-F5344CB8AC3E}">
        <p14:creationId xmlns:p14="http://schemas.microsoft.com/office/powerpoint/2010/main" val="1295923723"/>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5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A82024-E4B3-D062-A30E-9D10689B0D2A}"/>
              </a:ext>
            </a:extLst>
          </p:cNvPr>
          <p:cNvSpPr/>
          <p:nvPr/>
        </p:nvSpPr>
        <p:spPr bwMode="auto">
          <a:xfrm>
            <a:off x="0" y="1077637"/>
            <a:ext cx="1605516" cy="5167423"/>
          </a:xfrm>
          <a:prstGeom prst="rect">
            <a:avLst/>
          </a:prstGeom>
          <a:solidFill>
            <a:srgbClr val="152C46"/>
          </a:solidFill>
          <a:ln w="12700" cap="flat" cmpd="sng" algn="ctr">
            <a:solidFill>
              <a:srgbClr val="152C4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5" name="Oval 4">
            <a:extLst>
              <a:ext uri="{FF2B5EF4-FFF2-40B4-BE49-F238E27FC236}">
                <a16:creationId xmlns:a16="http://schemas.microsoft.com/office/drawing/2014/main" id="{7271029B-DE3B-9615-6307-A8798CB759A2}"/>
              </a:ext>
            </a:extLst>
          </p:cNvPr>
          <p:cNvSpPr/>
          <p:nvPr/>
        </p:nvSpPr>
        <p:spPr>
          <a:xfrm>
            <a:off x="424254" y="502781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8" name="Oval 7">
            <a:extLst>
              <a:ext uri="{FF2B5EF4-FFF2-40B4-BE49-F238E27FC236}">
                <a16:creationId xmlns:a16="http://schemas.microsoft.com/office/drawing/2014/main" id="{2D70423D-F806-8895-AED8-7069427D4744}"/>
              </a:ext>
            </a:extLst>
          </p:cNvPr>
          <p:cNvSpPr/>
          <p:nvPr/>
        </p:nvSpPr>
        <p:spPr>
          <a:xfrm>
            <a:off x="426731" y="1363121"/>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1" name="Oval 10">
            <a:extLst>
              <a:ext uri="{FF2B5EF4-FFF2-40B4-BE49-F238E27FC236}">
                <a16:creationId xmlns:a16="http://schemas.microsoft.com/office/drawing/2014/main" id="{331AC3E2-CC83-AFE6-E543-5CFBF9068C76}"/>
              </a:ext>
            </a:extLst>
          </p:cNvPr>
          <p:cNvSpPr>
            <a:spLocks noChangeAspect="1"/>
          </p:cNvSpPr>
          <p:nvPr/>
        </p:nvSpPr>
        <p:spPr>
          <a:xfrm>
            <a:off x="1065038" y="3557484"/>
            <a:ext cx="1097280" cy="1097280"/>
          </a:xfrm>
          <a:prstGeom prst="ellipse">
            <a:avLst/>
          </a:prstGeom>
          <a:solidFill>
            <a:srgbClr val="EEBC5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4" name="Oval 13">
            <a:extLst>
              <a:ext uri="{FF2B5EF4-FFF2-40B4-BE49-F238E27FC236}">
                <a16:creationId xmlns:a16="http://schemas.microsoft.com/office/drawing/2014/main" id="{913F01EF-5852-363F-C176-815C11BD8F5E}"/>
              </a:ext>
            </a:extLst>
          </p:cNvPr>
          <p:cNvSpPr/>
          <p:nvPr/>
        </p:nvSpPr>
        <p:spPr>
          <a:xfrm>
            <a:off x="413984" y="2471565"/>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6" name="Content Placeholder 2">
            <a:extLst>
              <a:ext uri="{FF2B5EF4-FFF2-40B4-BE49-F238E27FC236}">
                <a16:creationId xmlns:a16="http://schemas.microsoft.com/office/drawing/2014/main" id="{26C6CA99-B5B2-4BEB-3810-AF46E49C425E}"/>
              </a:ext>
            </a:extLst>
          </p:cNvPr>
          <p:cNvSpPr>
            <a:spLocks noGrp="1"/>
          </p:cNvSpPr>
          <p:nvPr>
            <p:ph idx="1"/>
          </p:nvPr>
        </p:nvSpPr>
        <p:spPr>
          <a:xfrm>
            <a:off x="2671956" y="1233950"/>
            <a:ext cx="9100744" cy="4213668"/>
          </a:xfrm>
        </p:spPr>
        <p:txBody>
          <a:bodyPr/>
          <a:lstStyle/>
          <a:p>
            <a:pPr marL="3175" lvl="0" indent="0">
              <a:buNone/>
            </a:pPr>
            <a:r>
              <a:rPr lang="en-US" sz="2000" b="1"/>
              <a:t>Click to edit Master text styles</a:t>
            </a:r>
          </a:p>
        </p:txBody>
      </p:sp>
      <p:sp>
        <p:nvSpPr>
          <p:cNvPr id="17" name="Title 1">
            <a:extLst>
              <a:ext uri="{FF2B5EF4-FFF2-40B4-BE49-F238E27FC236}">
                <a16:creationId xmlns:a16="http://schemas.microsoft.com/office/drawing/2014/main" id="{4F2F8D20-8B49-CC5B-1FFE-0855DBF139F9}"/>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Tree>
    <p:extLst>
      <p:ext uri="{BB962C8B-B14F-4D97-AF65-F5344CB8AC3E}">
        <p14:creationId xmlns:p14="http://schemas.microsoft.com/office/powerpoint/2010/main" val="45776150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6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275CD71-EC2A-00E9-432B-BECB3253AD97}"/>
              </a:ext>
            </a:extLst>
          </p:cNvPr>
          <p:cNvSpPr/>
          <p:nvPr/>
        </p:nvSpPr>
        <p:spPr bwMode="auto">
          <a:xfrm>
            <a:off x="0" y="1077637"/>
            <a:ext cx="1605516" cy="5167423"/>
          </a:xfrm>
          <a:prstGeom prst="rect">
            <a:avLst/>
          </a:prstGeom>
          <a:solidFill>
            <a:srgbClr val="152C46"/>
          </a:solidFill>
          <a:ln w="12700" cap="flat" cmpd="sng" algn="ctr">
            <a:solidFill>
              <a:srgbClr val="152C4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5" name="Oval 4">
            <a:extLst>
              <a:ext uri="{FF2B5EF4-FFF2-40B4-BE49-F238E27FC236}">
                <a16:creationId xmlns:a16="http://schemas.microsoft.com/office/drawing/2014/main" id="{D19BE8AD-BA1F-36DB-DB50-B01572927801}"/>
              </a:ext>
            </a:extLst>
          </p:cNvPr>
          <p:cNvSpPr/>
          <p:nvPr/>
        </p:nvSpPr>
        <p:spPr>
          <a:xfrm>
            <a:off x="432867" y="3768404"/>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8" name="Oval 7">
            <a:extLst>
              <a:ext uri="{FF2B5EF4-FFF2-40B4-BE49-F238E27FC236}">
                <a16:creationId xmlns:a16="http://schemas.microsoft.com/office/drawing/2014/main" id="{135150F0-C7DB-47FE-5BD2-1708EF890E5D}"/>
              </a:ext>
            </a:extLst>
          </p:cNvPr>
          <p:cNvSpPr/>
          <p:nvPr/>
        </p:nvSpPr>
        <p:spPr>
          <a:xfrm>
            <a:off x="432867" y="1363121"/>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1" name="Oval 10">
            <a:extLst>
              <a:ext uri="{FF2B5EF4-FFF2-40B4-BE49-F238E27FC236}">
                <a16:creationId xmlns:a16="http://schemas.microsoft.com/office/drawing/2014/main" id="{94F4EA91-F589-673D-9B0D-DEE21A6A1467}"/>
              </a:ext>
            </a:extLst>
          </p:cNvPr>
          <p:cNvSpPr>
            <a:spLocks noChangeAspect="1"/>
          </p:cNvSpPr>
          <p:nvPr/>
        </p:nvSpPr>
        <p:spPr>
          <a:xfrm>
            <a:off x="1059721" y="4888494"/>
            <a:ext cx="1097280" cy="1097280"/>
          </a:xfrm>
          <a:prstGeom prst="ellipse">
            <a:avLst/>
          </a:prstGeom>
          <a:solidFill>
            <a:srgbClr val="EEBC58"/>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4" name="Oval 13">
            <a:extLst>
              <a:ext uri="{FF2B5EF4-FFF2-40B4-BE49-F238E27FC236}">
                <a16:creationId xmlns:a16="http://schemas.microsoft.com/office/drawing/2014/main" id="{678186FA-0679-8838-DF25-959BFDF9B34A}"/>
              </a:ext>
            </a:extLst>
          </p:cNvPr>
          <p:cNvSpPr/>
          <p:nvPr/>
        </p:nvSpPr>
        <p:spPr>
          <a:xfrm>
            <a:off x="432867" y="2564836"/>
            <a:ext cx="822960" cy="822960"/>
          </a:xfrm>
          <a:prstGeom prst="ellipse">
            <a:avLst/>
          </a:prstGeom>
          <a:solidFill>
            <a:srgbClr val="DDDDDD"/>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152C46"/>
              </a:solidFill>
              <a:effectLst/>
              <a:uLnTx/>
              <a:uFillTx/>
              <a:latin typeface="Arial"/>
              <a:ea typeface="+mn-ea"/>
              <a:cs typeface="+mn-cs"/>
            </a:endParaRPr>
          </a:p>
        </p:txBody>
      </p:sp>
      <p:sp>
        <p:nvSpPr>
          <p:cNvPr id="16" name="Content Placeholder 2">
            <a:extLst>
              <a:ext uri="{FF2B5EF4-FFF2-40B4-BE49-F238E27FC236}">
                <a16:creationId xmlns:a16="http://schemas.microsoft.com/office/drawing/2014/main" id="{6D46A8D4-31CF-955B-2C84-2B3017930E12}"/>
              </a:ext>
            </a:extLst>
          </p:cNvPr>
          <p:cNvSpPr>
            <a:spLocks noGrp="1"/>
          </p:cNvSpPr>
          <p:nvPr>
            <p:ph idx="1"/>
          </p:nvPr>
        </p:nvSpPr>
        <p:spPr>
          <a:xfrm>
            <a:off x="2671956" y="1233950"/>
            <a:ext cx="9100744" cy="4213668"/>
          </a:xfrm>
        </p:spPr>
        <p:txBody>
          <a:bodyPr/>
          <a:lstStyle/>
          <a:p>
            <a:pPr marL="3175" lvl="0" indent="0">
              <a:buNone/>
            </a:pPr>
            <a:r>
              <a:rPr lang="en-US" sz="2000" b="1"/>
              <a:t>Click to edit Master text styles</a:t>
            </a:r>
          </a:p>
        </p:txBody>
      </p:sp>
      <p:sp>
        <p:nvSpPr>
          <p:cNvPr id="17" name="Title 1">
            <a:extLst>
              <a:ext uri="{FF2B5EF4-FFF2-40B4-BE49-F238E27FC236}">
                <a16:creationId xmlns:a16="http://schemas.microsoft.com/office/drawing/2014/main" id="{CAA86815-3016-3879-B71A-D4B38338B304}"/>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Tree>
    <p:extLst>
      <p:ext uri="{BB962C8B-B14F-4D97-AF65-F5344CB8AC3E}">
        <p14:creationId xmlns:p14="http://schemas.microsoft.com/office/powerpoint/2010/main" val="4057383857"/>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E72C1B58-1640-E10B-C99E-943FC9AE9234}"/>
              </a:ext>
            </a:extLst>
          </p:cNvPr>
          <p:cNvSpPr/>
          <p:nvPr/>
        </p:nvSpPr>
        <p:spPr>
          <a:xfrm>
            <a:off x="1100327" y="1090190"/>
            <a:ext cx="2880360" cy="4846320"/>
          </a:xfrm>
          <a:custGeom>
            <a:avLst/>
            <a:gdLst/>
            <a:ahLst/>
            <a:cxnLst/>
            <a:rect l="l" t="t" r="r" b="b"/>
            <a:pathLst>
              <a:path w="2880360" h="4846320">
                <a:moveTo>
                  <a:pt x="2735414" y="0"/>
                </a:moveTo>
                <a:lnTo>
                  <a:pt x="144945" y="0"/>
                </a:lnTo>
                <a:lnTo>
                  <a:pt x="99132" y="7389"/>
                </a:lnTo>
                <a:lnTo>
                  <a:pt x="59343" y="27966"/>
                </a:lnTo>
                <a:lnTo>
                  <a:pt x="27966" y="59343"/>
                </a:lnTo>
                <a:lnTo>
                  <a:pt x="7389" y="99132"/>
                </a:lnTo>
                <a:lnTo>
                  <a:pt x="0" y="144945"/>
                </a:lnTo>
                <a:lnTo>
                  <a:pt x="0" y="4701387"/>
                </a:lnTo>
                <a:lnTo>
                  <a:pt x="7389" y="4747199"/>
                </a:lnTo>
                <a:lnTo>
                  <a:pt x="27966" y="4786984"/>
                </a:lnTo>
                <a:lnTo>
                  <a:pt x="59343" y="4818357"/>
                </a:lnTo>
                <a:lnTo>
                  <a:pt x="99132" y="4838931"/>
                </a:lnTo>
                <a:lnTo>
                  <a:pt x="144945" y="4846320"/>
                </a:lnTo>
                <a:lnTo>
                  <a:pt x="2735414" y="4846320"/>
                </a:lnTo>
                <a:lnTo>
                  <a:pt x="2781227" y="4838931"/>
                </a:lnTo>
                <a:lnTo>
                  <a:pt x="2821016" y="4818357"/>
                </a:lnTo>
                <a:lnTo>
                  <a:pt x="2852393" y="4786984"/>
                </a:lnTo>
                <a:lnTo>
                  <a:pt x="2872970" y="4747199"/>
                </a:lnTo>
                <a:lnTo>
                  <a:pt x="2880360" y="4701387"/>
                </a:lnTo>
                <a:lnTo>
                  <a:pt x="2880360" y="144945"/>
                </a:lnTo>
                <a:lnTo>
                  <a:pt x="2872970" y="99132"/>
                </a:lnTo>
                <a:lnTo>
                  <a:pt x="2852393" y="59343"/>
                </a:lnTo>
                <a:lnTo>
                  <a:pt x="2821016" y="27966"/>
                </a:lnTo>
                <a:lnTo>
                  <a:pt x="2781227" y="7389"/>
                </a:lnTo>
                <a:lnTo>
                  <a:pt x="2735414" y="0"/>
                </a:lnTo>
                <a:close/>
              </a:path>
            </a:pathLst>
          </a:custGeom>
          <a:solidFill>
            <a:srgbClr val="152C46"/>
          </a:solidFill>
        </p:spPr>
        <p:txBody>
          <a:bodyPr wrap="square" lIns="0" tIns="0" rIns="0" bIns="0" rtlCol="0"/>
          <a:lstStyle/>
          <a:p>
            <a:endParaRPr dirty="0"/>
          </a:p>
        </p:txBody>
      </p:sp>
      <p:sp>
        <p:nvSpPr>
          <p:cNvPr id="3" name="object 6">
            <a:extLst>
              <a:ext uri="{FF2B5EF4-FFF2-40B4-BE49-F238E27FC236}">
                <a16:creationId xmlns:a16="http://schemas.microsoft.com/office/drawing/2014/main" id="{EA330031-E694-52CF-ED2C-F966524DC990}"/>
              </a:ext>
            </a:extLst>
          </p:cNvPr>
          <p:cNvSpPr/>
          <p:nvPr/>
        </p:nvSpPr>
        <p:spPr>
          <a:xfrm>
            <a:off x="4735067" y="1123722"/>
            <a:ext cx="2880360" cy="4848225"/>
          </a:xfrm>
          <a:custGeom>
            <a:avLst/>
            <a:gdLst/>
            <a:ahLst/>
            <a:cxnLst/>
            <a:rect l="l" t="t" r="r" b="b"/>
            <a:pathLst>
              <a:path w="2880359" h="4848225">
                <a:moveTo>
                  <a:pt x="2735414" y="0"/>
                </a:moveTo>
                <a:lnTo>
                  <a:pt x="144945" y="0"/>
                </a:lnTo>
                <a:lnTo>
                  <a:pt x="99132" y="7389"/>
                </a:lnTo>
                <a:lnTo>
                  <a:pt x="59343" y="27966"/>
                </a:lnTo>
                <a:lnTo>
                  <a:pt x="27966" y="59343"/>
                </a:lnTo>
                <a:lnTo>
                  <a:pt x="7389" y="99132"/>
                </a:lnTo>
                <a:lnTo>
                  <a:pt x="0" y="144945"/>
                </a:lnTo>
                <a:lnTo>
                  <a:pt x="0" y="4702898"/>
                </a:lnTo>
                <a:lnTo>
                  <a:pt x="7389" y="4748716"/>
                </a:lnTo>
                <a:lnTo>
                  <a:pt x="27966" y="4788505"/>
                </a:lnTo>
                <a:lnTo>
                  <a:pt x="59343" y="4819880"/>
                </a:lnTo>
                <a:lnTo>
                  <a:pt x="99132" y="4840455"/>
                </a:lnTo>
                <a:lnTo>
                  <a:pt x="144945" y="4847844"/>
                </a:lnTo>
                <a:lnTo>
                  <a:pt x="2735414" y="4847844"/>
                </a:lnTo>
                <a:lnTo>
                  <a:pt x="2781227" y="4840455"/>
                </a:lnTo>
                <a:lnTo>
                  <a:pt x="2821016" y="4819880"/>
                </a:lnTo>
                <a:lnTo>
                  <a:pt x="2852393" y="4788505"/>
                </a:lnTo>
                <a:lnTo>
                  <a:pt x="2872970" y="4748716"/>
                </a:lnTo>
                <a:lnTo>
                  <a:pt x="2880360" y="4702898"/>
                </a:lnTo>
                <a:lnTo>
                  <a:pt x="2880360" y="144945"/>
                </a:lnTo>
                <a:lnTo>
                  <a:pt x="2872970" y="99132"/>
                </a:lnTo>
                <a:lnTo>
                  <a:pt x="2852393" y="59343"/>
                </a:lnTo>
                <a:lnTo>
                  <a:pt x="2821016" y="27966"/>
                </a:lnTo>
                <a:lnTo>
                  <a:pt x="2781227" y="7389"/>
                </a:lnTo>
                <a:lnTo>
                  <a:pt x="2735414" y="0"/>
                </a:lnTo>
                <a:close/>
              </a:path>
            </a:pathLst>
          </a:custGeom>
          <a:solidFill>
            <a:srgbClr val="DDDDDD"/>
          </a:solidFill>
        </p:spPr>
        <p:txBody>
          <a:bodyPr wrap="square" lIns="0" tIns="0" rIns="0" bIns="0" rtlCol="0"/>
          <a:lstStyle/>
          <a:p>
            <a:endParaRPr/>
          </a:p>
        </p:txBody>
      </p:sp>
      <p:sp>
        <p:nvSpPr>
          <p:cNvPr id="4" name="object 9">
            <a:extLst>
              <a:ext uri="{FF2B5EF4-FFF2-40B4-BE49-F238E27FC236}">
                <a16:creationId xmlns:a16="http://schemas.microsoft.com/office/drawing/2014/main" id="{6F9F3513-1EE3-9574-9AA2-DF788F27DDB0}"/>
              </a:ext>
            </a:extLst>
          </p:cNvPr>
          <p:cNvSpPr/>
          <p:nvPr/>
        </p:nvSpPr>
        <p:spPr>
          <a:xfrm>
            <a:off x="8371331" y="1123718"/>
            <a:ext cx="2879090" cy="4848225"/>
          </a:xfrm>
          <a:custGeom>
            <a:avLst/>
            <a:gdLst/>
            <a:ahLst/>
            <a:cxnLst/>
            <a:rect l="l" t="t" r="r" b="b"/>
            <a:pathLst>
              <a:path w="2879090" h="4848225">
                <a:moveTo>
                  <a:pt x="2733967" y="0"/>
                </a:moveTo>
                <a:lnTo>
                  <a:pt x="144868" y="0"/>
                </a:lnTo>
                <a:lnTo>
                  <a:pt x="99078" y="7385"/>
                </a:lnTo>
                <a:lnTo>
                  <a:pt x="59310" y="27950"/>
                </a:lnTo>
                <a:lnTo>
                  <a:pt x="27950" y="59310"/>
                </a:lnTo>
                <a:lnTo>
                  <a:pt x="7385" y="99078"/>
                </a:lnTo>
                <a:lnTo>
                  <a:pt x="0" y="144868"/>
                </a:lnTo>
                <a:lnTo>
                  <a:pt x="0" y="4702987"/>
                </a:lnTo>
                <a:lnTo>
                  <a:pt x="7385" y="4748776"/>
                </a:lnTo>
                <a:lnTo>
                  <a:pt x="27950" y="4788541"/>
                </a:lnTo>
                <a:lnTo>
                  <a:pt x="59310" y="4819897"/>
                </a:lnTo>
                <a:lnTo>
                  <a:pt x="99078" y="4840459"/>
                </a:lnTo>
                <a:lnTo>
                  <a:pt x="144868" y="4847844"/>
                </a:lnTo>
                <a:lnTo>
                  <a:pt x="2733967" y="4847844"/>
                </a:lnTo>
                <a:lnTo>
                  <a:pt x="2779757" y="4840459"/>
                </a:lnTo>
                <a:lnTo>
                  <a:pt x="2819525" y="4819897"/>
                </a:lnTo>
                <a:lnTo>
                  <a:pt x="2850885" y="4788541"/>
                </a:lnTo>
                <a:lnTo>
                  <a:pt x="2871450" y="4748776"/>
                </a:lnTo>
                <a:lnTo>
                  <a:pt x="2878836" y="4702987"/>
                </a:lnTo>
                <a:lnTo>
                  <a:pt x="2878836" y="144868"/>
                </a:lnTo>
                <a:lnTo>
                  <a:pt x="2871450" y="99078"/>
                </a:lnTo>
                <a:lnTo>
                  <a:pt x="2850885" y="59310"/>
                </a:lnTo>
                <a:lnTo>
                  <a:pt x="2819525" y="27950"/>
                </a:lnTo>
                <a:lnTo>
                  <a:pt x="2779757" y="7385"/>
                </a:lnTo>
                <a:lnTo>
                  <a:pt x="2733967" y="0"/>
                </a:lnTo>
                <a:close/>
              </a:path>
            </a:pathLst>
          </a:custGeom>
          <a:solidFill>
            <a:srgbClr val="EEBC58"/>
          </a:solidFill>
        </p:spPr>
        <p:txBody>
          <a:bodyPr wrap="square" lIns="0" tIns="0" rIns="0" bIns="0" rtlCol="0"/>
          <a:lstStyle/>
          <a:p>
            <a:endParaRPr/>
          </a:p>
        </p:txBody>
      </p:sp>
      <p:sp>
        <p:nvSpPr>
          <p:cNvPr id="5" name="Title 1">
            <a:extLst>
              <a:ext uri="{FF2B5EF4-FFF2-40B4-BE49-F238E27FC236}">
                <a16:creationId xmlns:a16="http://schemas.microsoft.com/office/drawing/2014/main" id="{542E9A23-FB69-8961-1953-5B48FA263458}"/>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Tree>
    <p:extLst>
      <p:ext uri="{BB962C8B-B14F-4D97-AF65-F5344CB8AC3E}">
        <p14:creationId xmlns:p14="http://schemas.microsoft.com/office/powerpoint/2010/main" val="75090935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8_Blank">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5BCE2F85-A1E6-5289-6339-15751A1EBD9F}"/>
              </a:ext>
            </a:extLst>
          </p:cNvPr>
          <p:cNvSpPr/>
          <p:nvPr/>
        </p:nvSpPr>
        <p:spPr>
          <a:xfrm>
            <a:off x="495500" y="3466172"/>
            <a:ext cx="5457513" cy="2501891"/>
          </a:xfrm>
          <a:custGeom>
            <a:avLst/>
            <a:gdLst/>
            <a:ahLst/>
            <a:cxnLst/>
            <a:rect l="l" t="t" r="r" b="b"/>
            <a:pathLst>
              <a:path w="5591810" h="2621279">
                <a:moveTo>
                  <a:pt x="0" y="436892"/>
                </a:moveTo>
                <a:lnTo>
                  <a:pt x="2563" y="389288"/>
                </a:lnTo>
                <a:lnTo>
                  <a:pt x="10076" y="343169"/>
                </a:lnTo>
                <a:lnTo>
                  <a:pt x="22273" y="298801"/>
                </a:lnTo>
                <a:lnTo>
                  <a:pt x="38885" y="256451"/>
                </a:lnTo>
                <a:lnTo>
                  <a:pt x="59648" y="216385"/>
                </a:lnTo>
                <a:lnTo>
                  <a:pt x="84294" y="178870"/>
                </a:lnTo>
                <a:lnTo>
                  <a:pt x="112557" y="144172"/>
                </a:lnTo>
                <a:lnTo>
                  <a:pt x="144170" y="112558"/>
                </a:lnTo>
                <a:lnTo>
                  <a:pt x="178867" y="84295"/>
                </a:lnTo>
                <a:lnTo>
                  <a:pt x="216381" y="59649"/>
                </a:lnTo>
                <a:lnTo>
                  <a:pt x="256446" y="38886"/>
                </a:lnTo>
                <a:lnTo>
                  <a:pt x="298795" y="22273"/>
                </a:lnTo>
                <a:lnTo>
                  <a:pt x="343161" y="10076"/>
                </a:lnTo>
                <a:lnTo>
                  <a:pt x="389278" y="2563"/>
                </a:lnTo>
                <a:lnTo>
                  <a:pt x="436880" y="0"/>
                </a:lnTo>
                <a:lnTo>
                  <a:pt x="5154663" y="0"/>
                </a:lnTo>
                <a:lnTo>
                  <a:pt x="5202267" y="2563"/>
                </a:lnTo>
                <a:lnTo>
                  <a:pt x="5248386" y="10076"/>
                </a:lnTo>
                <a:lnTo>
                  <a:pt x="5292754" y="22273"/>
                </a:lnTo>
                <a:lnTo>
                  <a:pt x="5335104" y="38886"/>
                </a:lnTo>
                <a:lnTo>
                  <a:pt x="5375170" y="59649"/>
                </a:lnTo>
                <a:lnTo>
                  <a:pt x="5412685" y="84295"/>
                </a:lnTo>
                <a:lnTo>
                  <a:pt x="5447383" y="112558"/>
                </a:lnTo>
                <a:lnTo>
                  <a:pt x="5478997" y="144172"/>
                </a:lnTo>
                <a:lnTo>
                  <a:pt x="5507260" y="178870"/>
                </a:lnTo>
                <a:lnTo>
                  <a:pt x="5531906" y="216385"/>
                </a:lnTo>
                <a:lnTo>
                  <a:pt x="5552669" y="256451"/>
                </a:lnTo>
                <a:lnTo>
                  <a:pt x="5569282" y="298801"/>
                </a:lnTo>
                <a:lnTo>
                  <a:pt x="5581479" y="343169"/>
                </a:lnTo>
                <a:lnTo>
                  <a:pt x="5588992" y="389288"/>
                </a:lnTo>
                <a:lnTo>
                  <a:pt x="5591556" y="436892"/>
                </a:lnTo>
                <a:lnTo>
                  <a:pt x="5591556" y="2184400"/>
                </a:lnTo>
                <a:lnTo>
                  <a:pt x="5588992" y="2232003"/>
                </a:lnTo>
                <a:lnTo>
                  <a:pt x="5581479" y="2278122"/>
                </a:lnTo>
                <a:lnTo>
                  <a:pt x="5569282" y="2322489"/>
                </a:lnTo>
                <a:lnTo>
                  <a:pt x="5552669" y="2364839"/>
                </a:lnTo>
                <a:lnTo>
                  <a:pt x="5531906" y="2404903"/>
                </a:lnTo>
                <a:lnTo>
                  <a:pt x="5507260" y="2442417"/>
                </a:lnTo>
                <a:lnTo>
                  <a:pt x="5478997" y="2477114"/>
                </a:lnTo>
                <a:lnTo>
                  <a:pt x="5447383" y="2508726"/>
                </a:lnTo>
                <a:lnTo>
                  <a:pt x="5412685" y="2536988"/>
                </a:lnTo>
                <a:lnTo>
                  <a:pt x="5375170" y="2561634"/>
                </a:lnTo>
                <a:lnTo>
                  <a:pt x="5335104" y="2582396"/>
                </a:lnTo>
                <a:lnTo>
                  <a:pt x="5292754" y="2599008"/>
                </a:lnTo>
                <a:lnTo>
                  <a:pt x="5248386" y="2611203"/>
                </a:lnTo>
                <a:lnTo>
                  <a:pt x="5202267" y="2618716"/>
                </a:lnTo>
                <a:lnTo>
                  <a:pt x="5154663" y="2621280"/>
                </a:lnTo>
                <a:lnTo>
                  <a:pt x="436880" y="2621280"/>
                </a:lnTo>
                <a:lnTo>
                  <a:pt x="389278" y="2618716"/>
                </a:lnTo>
                <a:lnTo>
                  <a:pt x="343161" y="2611203"/>
                </a:lnTo>
                <a:lnTo>
                  <a:pt x="298795" y="2599008"/>
                </a:lnTo>
                <a:lnTo>
                  <a:pt x="256446" y="2582396"/>
                </a:lnTo>
                <a:lnTo>
                  <a:pt x="216381" y="2561634"/>
                </a:lnTo>
                <a:lnTo>
                  <a:pt x="178867" y="2536988"/>
                </a:lnTo>
                <a:lnTo>
                  <a:pt x="144170" y="2508726"/>
                </a:lnTo>
                <a:lnTo>
                  <a:pt x="112557" y="2477114"/>
                </a:lnTo>
                <a:lnTo>
                  <a:pt x="84294" y="2442417"/>
                </a:lnTo>
                <a:lnTo>
                  <a:pt x="59648" y="2404903"/>
                </a:lnTo>
                <a:lnTo>
                  <a:pt x="38885" y="2364839"/>
                </a:lnTo>
                <a:lnTo>
                  <a:pt x="22273" y="2322489"/>
                </a:lnTo>
                <a:lnTo>
                  <a:pt x="10076" y="2278122"/>
                </a:lnTo>
                <a:lnTo>
                  <a:pt x="2563" y="2232003"/>
                </a:lnTo>
                <a:lnTo>
                  <a:pt x="0" y="2184400"/>
                </a:lnTo>
                <a:lnTo>
                  <a:pt x="0" y="436892"/>
                </a:lnTo>
                <a:close/>
              </a:path>
            </a:pathLst>
          </a:custGeom>
          <a:ln w="28575">
            <a:solidFill>
              <a:srgbClr val="142C46"/>
            </a:solidFill>
          </a:ln>
        </p:spPr>
        <p:txBody>
          <a:bodyPr wrap="square" lIns="0" tIns="0" rIns="0" bIns="0" rtlCol="0"/>
          <a:lstStyle/>
          <a:p>
            <a:endParaRPr/>
          </a:p>
        </p:txBody>
      </p:sp>
      <p:grpSp>
        <p:nvGrpSpPr>
          <p:cNvPr id="3" name="object 6">
            <a:extLst>
              <a:ext uri="{FF2B5EF4-FFF2-40B4-BE49-F238E27FC236}">
                <a16:creationId xmlns:a16="http://schemas.microsoft.com/office/drawing/2014/main" id="{06890787-C313-A341-B3C4-75823BF8F0E8}"/>
              </a:ext>
            </a:extLst>
          </p:cNvPr>
          <p:cNvGrpSpPr/>
          <p:nvPr/>
        </p:nvGrpSpPr>
        <p:grpSpPr>
          <a:xfrm>
            <a:off x="6175317" y="3452536"/>
            <a:ext cx="5485402" cy="2529164"/>
            <a:chOff x="6315646" y="3712648"/>
            <a:chExt cx="5620385" cy="2649855"/>
          </a:xfrm>
        </p:grpSpPr>
        <p:sp>
          <p:nvSpPr>
            <p:cNvPr id="4" name="object 7">
              <a:extLst>
                <a:ext uri="{FF2B5EF4-FFF2-40B4-BE49-F238E27FC236}">
                  <a16:creationId xmlns:a16="http://schemas.microsoft.com/office/drawing/2014/main" id="{D36094BD-9ADA-07BD-F35A-EBB2689E2640}"/>
                </a:ext>
              </a:extLst>
            </p:cNvPr>
            <p:cNvSpPr/>
            <p:nvPr/>
          </p:nvSpPr>
          <p:spPr>
            <a:xfrm>
              <a:off x="6329934" y="3726935"/>
              <a:ext cx="5591810" cy="2621280"/>
            </a:xfrm>
            <a:custGeom>
              <a:avLst/>
              <a:gdLst/>
              <a:ahLst/>
              <a:cxnLst/>
              <a:rect l="l" t="t" r="r" b="b"/>
              <a:pathLst>
                <a:path w="5591809" h="2621279">
                  <a:moveTo>
                    <a:pt x="5154663" y="0"/>
                  </a:moveTo>
                  <a:lnTo>
                    <a:pt x="436892" y="0"/>
                  </a:lnTo>
                  <a:lnTo>
                    <a:pt x="389288" y="2563"/>
                  </a:lnTo>
                  <a:lnTo>
                    <a:pt x="343169" y="10076"/>
                  </a:lnTo>
                  <a:lnTo>
                    <a:pt x="298801" y="22273"/>
                  </a:lnTo>
                  <a:lnTo>
                    <a:pt x="256451" y="38886"/>
                  </a:lnTo>
                  <a:lnTo>
                    <a:pt x="216385" y="59649"/>
                  </a:lnTo>
                  <a:lnTo>
                    <a:pt x="178870" y="84295"/>
                  </a:lnTo>
                  <a:lnTo>
                    <a:pt x="144172" y="112558"/>
                  </a:lnTo>
                  <a:lnTo>
                    <a:pt x="112558" y="144172"/>
                  </a:lnTo>
                  <a:lnTo>
                    <a:pt x="84295" y="178870"/>
                  </a:lnTo>
                  <a:lnTo>
                    <a:pt x="59649" y="216385"/>
                  </a:lnTo>
                  <a:lnTo>
                    <a:pt x="38886" y="256451"/>
                  </a:lnTo>
                  <a:lnTo>
                    <a:pt x="22273" y="298801"/>
                  </a:lnTo>
                  <a:lnTo>
                    <a:pt x="10076" y="343169"/>
                  </a:lnTo>
                  <a:lnTo>
                    <a:pt x="2563" y="389288"/>
                  </a:lnTo>
                  <a:lnTo>
                    <a:pt x="0" y="436892"/>
                  </a:lnTo>
                  <a:lnTo>
                    <a:pt x="0" y="2184400"/>
                  </a:lnTo>
                  <a:lnTo>
                    <a:pt x="2563" y="2232003"/>
                  </a:lnTo>
                  <a:lnTo>
                    <a:pt x="10076" y="2278122"/>
                  </a:lnTo>
                  <a:lnTo>
                    <a:pt x="22273" y="2322489"/>
                  </a:lnTo>
                  <a:lnTo>
                    <a:pt x="38886" y="2364839"/>
                  </a:lnTo>
                  <a:lnTo>
                    <a:pt x="59649" y="2404903"/>
                  </a:lnTo>
                  <a:lnTo>
                    <a:pt x="84295" y="2442417"/>
                  </a:lnTo>
                  <a:lnTo>
                    <a:pt x="112558" y="2477114"/>
                  </a:lnTo>
                  <a:lnTo>
                    <a:pt x="144172" y="2508726"/>
                  </a:lnTo>
                  <a:lnTo>
                    <a:pt x="178870" y="2536988"/>
                  </a:lnTo>
                  <a:lnTo>
                    <a:pt x="216385" y="2561634"/>
                  </a:lnTo>
                  <a:lnTo>
                    <a:pt x="256451" y="2582396"/>
                  </a:lnTo>
                  <a:lnTo>
                    <a:pt x="298801" y="2599008"/>
                  </a:lnTo>
                  <a:lnTo>
                    <a:pt x="343169" y="2611203"/>
                  </a:lnTo>
                  <a:lnTo>
                    <a:pt x="389288" y="2618716"/>
                  </a:lnTo>
                  <a:lnTo>
                    <a:pt x="436892" y="2621280"/>
                  </a:lnTo>
                  <a:lnTo>
                    <a:pt x="5154663" y="2621280"/>
                  </a:lnTo>
                  <a:lnTo>
                    <a:pt x="5202267" y="2618716"/>
                  </a:lnTo>
                  <a:lnTo>
                    <a:pt x="5248386" y="2611203"/>
                  </a:lnTo>
                  <a:lnTo>
                    <a:pt x="5292754" y="2599008"/>
                  </a:lnTo>
                  <a:lnTo>
                    <a:pt x="5335104" y="2582396"/>
                  </a:lnTo>
                  <a:lnTo>
                    <a:pt x="5375170" y="2561634"/>
                  </a:lnTo>
                  <a:lnTo>
                    <a:pt x="5412685" y="2536988"/>
                  </a:lnTo>
                  <a:lnTo>
                    <a:pt x="5447383" y="2508726"/>
                  </a:lnTo>
                  <a:lnTo>
                    <a:pt x="5478997" y="2477114"/>
                  </a:lnTo>
                  <a:lnTo>
                    <a:pt x="5507260" y="2442417"/>
                  </a:lnTo>
                  <a:lnTo>
                    <a:pt x="5531906" y="2404903"/>
                  </a:lnTo>
                  <a:lnTo>
                    <a:pt x="5552669" y="2364839"/>
                  </a:lnTo>
                  <a:lnTo>
                    <a:pt x="5569282" y="2322489"/>
                  </a:lnTo>
                  <a:lnTo>
                    <a:pt x="5581479" y="2278122"/>
                  </a:lnTo>
                  <a:lnTo>
                    <a:pt x="5588992" y="2232003"/>
                  </a:lnTo>
                  <a:lnTo>
                    <a:pt x="5591556" y="2184400"/>
                  </a:lnTo>
                  <a:lnTo>
                    <a:pt x="5591556" y="436892"/>
                  </a:lnTo>
                  <a:lnTo>
                    <a:pt x="5588992" y="389288"/>
                  </a:lnTo>
                  <a:lnTo>
                    <a:pt x="5581479" y="343169"/>
                  </a:lnTo>
                  <a:lnTo>
                    <a:pt x="5569282" y="298801"/>
                  </a:lnTo>
                  <a:lnTo>
                    <a:pt x="5552669" y="256451"/>
                  </a:lnTo>
                  <a:lnTo>
                    <a:pt x="5531906" y="216385"/>
                  </a:lnTo>
                  <a:lnTo>
                    <a:pt x="5507260" y="178870"/>
                  </a:lnTo>
                  <a:lnTo>
                    <a:pt x="5478997" y="144172"/>
                  </a:lnTo>
                  <a:lnTo>
                    <a:pt x="5447383" y="112558"/>
                  </a:lnTo>
                  <a:lnTo>
                    <a:pt x="5412685" y="84295"/>
                  </a:lnTo>
                  <a:lnTo>
                    <a:pt x="5375170" y="59649"/>
                  </a:lnTo>
                  <a:lnTo>
                    <a:pt x="5335104" y="38886"/>
                  </a:lnTo>
                  <a:lnTo>
                    <a:pt x="5292754" y="22273"/>
                  </a:lnTo>
                  <a:lnTo>
                    <a:pt x="5248386" y="10076"/>
                  </a:lnTo>
                  <a:lnTo>
                    <a:pt x="5202267" y="2563"/>
                  </a:lnTo>
                  <a:lnTo>
                    <a:pt x="5154663" y="0"/>
                  </a:lnTo>
                  <a:close/>
                </a:path>
              </a:pathLst>
            </a:custGeom>
            <a:solidFill>
              <a:srgbClr val="142C46"/>
            </a:solidFill>
          </p:spPr>
          <p:txBody>
            <a:bodyPr wrap="square" lIns="0" tIns="0" rIns="0" bIns="0" rtlCol="0"/>
            <a:lstStyle/>
            <a:p>
              <a:endParaRPr/>
            </a:p>
          </p:txBody>
        </p:sp>
        <p:sp>
          <p:nvSpPr>
            <p:cNvPr id="5" name="object 8">
              <a:extLst>
                <a:ext uri="{FF2B5EF4-FFF2-40B4-BE49-F238E27FC236}">
                  <a16:creationId xmlns:a16="http://schemas.microsoft.com/office/drawing/2014/main" id="{6F47C734-E49D-0160-3498-1EC02BD78059}"/>
                </a:ext>
              </a:extLst>
            </p:cNvPr>
            <p:cNvSpPr/>
            <p:nvPr/>
          </p:nvSpPr>
          <p:spPr>
            <a:xfrm>
              <a:off x="6329934" y="3726935"/>
              <a:ext cx="5591810" cy="2621280"/>
            </a:xfrm>
            <a:custGeom>
              <a:avLst/>
              <a:gdLst/>
              <a:ahLst/>
              <a:cxnLst/>
              <a:rect l="l" t="t" r="r" b="b"/>
              <a:pathLst>
                <a:path w="5591809" h="2621279">
                  <a:moveTo>
                    <a:pt x="0" y="436892"/>
                  </a:moveTo>
                  <a:lnTo>
                    <a:pt x="2563" y="389288"/>
                  </a:lnTo>
                  <a:lnTo>
                    <a:pt x="10076" y="343169"/>
                  </a:lnTo>
                  <a:lnTo>
                    <a:pt x="22273" y="298801"/>
                  </a:lnTo>
                  <a:lnTo>
                    <a:pt x="38886" y="256451"/>
                  </a:lnTo>
                  <a:lnTo>
                    <a:pt x="59649" y="216385"/>
                  </a:lnTo>
                  <a:lnTo>
                    <a:pt x="84295" y="178870"/>
                  </a:lnTo>
                  <a:lnTo>
                    <a:pt x="112558" y="144172"/>
                  </a:lnTo>
                  <a:lnTo>
                    <a:pt x="144172" y="112558"/>
                  </a:lnTo>
                  <a:lnTo>
                    <a:pt x="178870" y="84295"/>
                  </a:lnTo>
                  <a:lnTo>
                    <a:pt x="216385" y="59649"/>
                  </a:lnTo>
                  <a:lnTo>
                    <a:pt x="256451" y="38886"/>
                  </a:lnTo>
                  <a:lnTo>
                    <a:pt x="298801" y="22273"/>
                  </a:lnTo>
                  <a:lnTo>
                    <a:pt x="343169" y="10076"/>
                  </a:lnTo>
                  <a:lnTo>
                    <a:pt x="389288" y="2563"/>
                  </a:lnTo>
                  <a:lnTo>
                    <a:pt x="436892" y="0"/>
                  </a:lnTo>
                  <a:lnTo>
                    <a:pt x="5154663" y="0"/>
                  </a:lnTo>
                  <a:lnTo>
                    <a:pt x="5202267" y="2563"/>
                  </a:lnTo>
                  <a:lnTo>
                    <a:pt x="5248386" y="10076"/>
                  </a:lnTo>
                  <a:lnTo>
                    <a:pt x="5292754" y="22273"/>
                  </a:lnTo>
                  <a:lnTo>
                    <a:pt x="5335104" y="38886"/>
                  </a:lnTo>
                  <a:lnTo>
                    <a:pt x="5375170" y="59649"/>
                  </a:lnTo>
                  <a:lnTo>
                    <a:pt x="5412685" y="84295"/>
                  </a:lnTo>
                  <a:lnTo>
                    <a:pt x="5447383" y="112558"/>
                  </a:lnTo>
                  <a:lnTo>
                    <a:pt x="5478997" y="144172"/>
                  </a:lnTo>
                  <a:lnTo>
                    <a:pt x="5507260" y="178870"/>
                  </a:lnTo>
                  <a:lnTo>
                    <a:pt x="5531906" y="216385"/>
                  </a:lnTo>
                  <a:lnTo>
                    <a:pt x="5552669" y="256451"/>
                  </a:lnTo>
                  <a:lnTo>
                    <a:pt x="5569282" y="298801"/>
                  </a:lnTo>
                  <a:lnTo>
                    <a:pt x="5581479" y="343169"/>
                  </a:lnTo>
                  <a:lnTo>
                    <a:pt x="5588992" y="389288"/>
                  </a:lnTo>
                  <a:lnTo>
                    <a:pt x="5591556" y="436892"/>
                  </a:lnTo>
                  <a:lnTo>
                    <a:pt x="5591556" y="2184400"/>
                  </a:lnTo>
                  <a:lnTo>
                    <a:pt x="5588992" y="2232003"/>
                  </a:lnTo>
                  <a:lnTo>
                    <a:pt x="5581479" y="2278122"/>
                  </a:lnTo>
                  <a:lnTo>
                    <a:pt x="5569282" y="2322489"/>
                  </a:lnTo>
                  <a:lnTo>
                    <a:pt x="5552669" y="2364839"/>
                  </a:lnTo>
                  <a:lnTo>
                    <a:pt x="5531906" y="2404903"/>
                  </a:lnTo>
                  <a:lnTo>
                    <a:pt x="5507260" y="2442417"/>
                  </a:lnTo>
                  <a:lnTo>
                    <a:pt x="5478997" y="2477114"/>
                  </a:lnTo>
                  <a:lnTo>
                    <a:pt x="5447383" y="2508726"/>
                  </a:lnTo>
                  <a:lnTo>
                    <a:pt x="5412685" y="2536988"/>
                  </a:lnTo>
                  <a:lnTo>
                    <a:pt x="5375170" y="2561634"/>
                  </a:lnTo>
                  <a:lnTo>
                    <a:pt x="5335104" y="2582396"/>
                  </a:lnTo>
                  <a:lnTo>
                    <a:pt x="5292754" y="2599008"/>
                  </a:lnTo>
                  <a:lnTo>
                    <a:pt x="5248386" y="2611203"/>
                  </a:lnTo>
                  <a:lnTo>
                    <a:pt x="5202267" y="2618716"/>
                  </a:lnTo>
                  <a:lnTo>
                    <a:pt x="5154663" y="2621280"/>
                  </a:lnTo>
                  <a:lnTo>
                    <a:pt x="436892" y="2621280"/>
                  </a:lnTo>
                  <a:lnTo>
                    <a:pt x="389288" y="2618716"/>
                  </a:lnTo>
                  <a:lnTo>
                    <a:pt x="343169" y="2611203"/>
                  </a:lnTo>
                  <a:lnTo>
                    <a:pt x="298801" y="2599008"/>
                  </a:lnTo>
                  <a:lnTo>
                    <a:pt x="256451" y="2582396"/>
                  </a:lnTo>
                  <a:lnTo>
                    <a:pt x="216385" y="2561634"/>
                  </a:lnTo>
                  <a:lnTo>
                    <a:pt x="178870" y="2536988"/>
                  </a:lnTo>
                  <a:lnTo>
                    <a:pt x="144172" y="2508726"/>
                  </a:lnTo>
                  <a:lnTo>
                    <a:pt x="112558" y="2477114"/>
                  </a:lnTo>
                  <a:lnTo>
                    <a:pt x="84295" y="2442417"/>
                  </a:lnTo>
                  <a:lnTo>
                    <a:pt x="59649" y="2404903"/>
                  </a:lnTo>
                  <a:lnTo>
                    <a:pt x="38886" y="2364839"/>
                  </a:lnTo>
                  <a:lnTo>
                    <a:pt x="22273" y="2322489"/>
                  </a:lnTo>
                  <a:lnTo>
                    <a:pt x="10076" y="2278122"/>
                  </a:lnTo>
                  <a:lnTo>
                    <a:pt x="2563" y="2232003"/>
                  </a:lnTo>
                  <a:lnTo>
                    <a:pt x="0" y="2184400"/>
                  </a:lnTo>
                  <a:lnTo>
                    <a:pt x="0" y="436892"/>
                  </a:lnTo>
                  <a:close/>
                </a:path>
              </a:pathLst>
            </a:custGeom>
            <a:ln w="28575">
              <a:solidFill>
                <a:srgbClr val="142C46"/>
              </a:solidFill>
            </a:ln>
          </p:spPr>
          <p:txBody>
            <a:bodyPr wrap="square" lIns="0" tIns="0" rIns="0" bIns="0" rtlCol="0"/>
            <a:lstStyle/>
            <a:p>
              <a:endParaRPr/>
            </a:p>
          </p:txBody>
        </p:sp>
      </p:grpSp>
      <p:grpSp>
        <p:nvGrpSpPr>
          <p:cNvPr id="6" name="object 10">
            <a:extLst>
              <a:ext uri="{FF2B5EF4-FFF2-40B4-BE49-F238E27FC236}">
                <a16:creationId xmlns:a16="http://schemas.microsoft.com/office/drawing/2014/main" id="{DFD869AB-368A-ADE8-0B36-6007D85C0574}"/>
              </a:ext>
            </a:extLst>
          </p:cNvPr>
          <p:cNvGrpSpPr/>
          <p:nvPr/>
        </p:nvGrpSpPr>
        <p:grpSpPr>
          <a:xfrm>
            <a:off x="472631" y="995738"/>
            <a:ext cx="5485402" cy="2331583"/>
            <a:chOff x="472630" y="1138613"/>
            <a:chExt cx="5620385" cy="2442845"/>
          </a:xfrm>
        </p:grpSpPr>
        <p:sp>
          <p:nvSpPr>
            <p:cNvPr id="7" name="object 11">
              <a:extLst>
                <a:ext uri="{FF2B5EF4-FFF2-40B4-BE49-F238E27FC236}">
                  <a16:creationId xmlns:a16="http://schemas.microsoft.com/office/drawing/2014/main" id="{120F3D02-DC02-08A5-546A-618E4359AAE5}"/>
                </a:ext>
              </a:extLst>
            </p:cNvPr>
            <p:cNvSpPr/>
            <p:nvPr/>
          </p:nvSpPr>
          <p:spPr>
            <a:xfrm>
              <a:off x="486918" y="1152900"/>
              <a:ext cx="5591810" cy="2414270"/>
            </a:xfrm>
            <a:custGeom>
              <a:avLst/>
              <a:gdLst/>
              <a:ahLst/>
              <a:cxnLst/>
              <a:rect l="l" t="t" r="r" b="b"/>
              <a:pathLst>
                <a:path w="5591810" h="2414270">
                  <a:moveTo>
                    <a:pt x="5189207" y="0"/>
                  </a:moveTo>
                  <a:lnTo>
                    <a:pt x="402348" y="0"/>
                  </a:lnTo>
                  <a:lnTo>
                    <a:pt x="355426" y="2706"/>
                  </a:lnTo>
                  <a:lnTo>
                    <a:pt x="310093" y="10626"/>
                  </a:lnTo>
                  <a:lnTo>
                    <a:pt x="266652" y="23456"/>
                  </a:lnTo>
                  <a:lnTo>
                    <a:pt x="225405" y="40895"/>
                  </a:lnTo>
                  <a:lnTo>
                    <a:pt x="186653" y="62640"/>
                  </a:lnTo>
                  <a:lnTo>
                    <a:pt x="150699" y="88391"/>
                  </a:lnTo>
                  <a:lnTo>
                    <a:pt x="117844" y="117844"/>
                  </a:lnTo>
                  <a:lnTo>
                    <a:pt x="88391" y="150699"/>
                  </a:lnTo>
                  <a:lnTo>
                    <a:pt x="62640" y="186653"/>
                  </a:lnTo>
                  <a:lnTo>
                    <a:pt x="40895" y="225405"/>
                  </a:lnTo>
                  <a:lnTo>
                    <a:pt x="23456" y="266652"/>
                  </a:lnTo>
                  <a:lnTo>
                    <a:pt x="10626" y="310093"/>
                  </a:lnTo>
                  <a:lnTo>
                    <a:pt x="2706" y="355426"/>
                  </a:lnTo>
                  <a:lnTo>
                    <a:pt x="0" y="402348"/>
                  </a:lnTo>
                  <a:lnTo>
                    <a:pt x="0" y="2011679"/>
                  </a:lnTo>
                  <a:lnTo>
                    <a:pt x="2706" y="2058602"/>
                  </a:lnTo>
                  <a:lnTo>
                    <a:pt x="10626" y="2103934"/>
                  </a:lnTo>
                  <a:lnTo>
                    <a:pt x="23456" y="2147374"/>
                  </a:lnTo>
                  <a:lnTo>
                    <a:pt x="40895" y="2188620"/>
                  </a:lnTo>
                  <a:lnTo>
                    <a:pt x="62640" y="2227371"/>
                  </a:lnTo>
                  <a:lnTo>
                    <a:pt x="88391" y="2263323"/>
                  </a:lnTo>
                  <a:lnTo>
                    <a:pt x="117844" y="2296177"/>
                  </a:lnTo>
                  <a:lnTo>
                    <a:pt x="150699" y="2325629"/>
                  </a:lnTo>
                  <a:lnTo>
                    <a:pt x="186653" y="2351379"/>
                  </a:lnTo>
                  <a:lnTo>
                    <a:pt x="225405" y="2373123"/>
                  </a:lnTo>
                  <a:lnTo>
                    <a:pt x="266652" y="2390561"/>
                  </a:lnTo>
                  <a:lnTo>
                    <a:pt x="310093" y="2403390"/>
                  </a:lnTo>
                  <a:lnTo>
                    <a:pt x="355426" y="2411309"/>
                  </a:lnTo>
                  <a:lnTo>
                    <a:pt x="402348" y="2414016"/>
                  </a:lnTo>
                  <a:lnTo>
                    <a:pt x="5189207" y="2414016"/>
                  </a:lnTo>
                  <a:lnTo>
                    <a:pt x="5236129" y="2411309"/>
                  </a:lnTo>
                  <a:lnTo>
                    <a:pt x="5281462" y="2403390"/>
                  </a:lnTo>
                  <a:lnTo>
                    <a:pt x="5324903" y="2390561"/>
                  </a:lnTo>
                  <a:lnTo>
                    <a:pt x="5366150" y="2373123"/>
                  </a:lnTo>
                  <a:lnTo>
                    <a:pt x="5404902" y="2351379"/>
                  </a:lnTo>
                  <a:lnTo>
                    <a:pt x="5440856" y="2325629"/>
                  </a:lnTo>
                  <a:lnTo>
                    <a:pt x="5473711" y="2296177"/>
                  </a:lnTo>
                  <a:lnTo>
                    <a:pt x="5503164" y="2263323"/>
                  </a:lnTo>
                  <a:lnTo>
                    <a:pt x="5528915" y="2227371"/>
                  </a:lnTo>
                  <a:lnTo>
                    <a:pt x="5550660" y="2188620"/>
                  </a:lnTo>
                  <a:lnTo>
                    <a:pt x="5568099" y="2147374"/>
                  </a:lnTo>
                  <a:lnTo>
                    <a:pt x="5580929" y="2103934"/>
                  </a:lnTo>
                  <a:lnTo>
                    <a:pt x="5588849" y="2058602"/>
                  </a:lnTo>
                  <a:lnTo>
                    <a:pt x="5591556" y="2011679"/>
                  </a:lnTo>
                  <a:lnTo>
                    <a:pt x="5591556" y="402348"/>
                  </a:lnTo>
                  <a:lnTo>
                    <a:pt x="5588849" y="355426"/>
                  </a:lnTo>
                  <a:lnTo>
                    <a:pt x="5580929" y="310093"/>
                  </a:lnTo>
                  <a:lnTo>
                    <a:pt x="5568099" y="266652"/>
                  </a:lnTo>
                  <a:lnTo>
                    <a:pt x="5550660" y="225405"/>
                  </a:lnTo>
                  <a:lnTo>
                    <a:pt x="5528915" y="186653"/>
                  </a:lnTo>
                  <a:lnTo>
                    <a:pt x="5503164" y="150699"/>
                  </a:lnTo>
                  <a:lnTo>
                    <a:pt x="5473711" y="117844"/>
                  </a:lnTo>
                  <a:lnTo>
                    <a:pt x="5440856" y="88391"/>
                  </a:lnTo>
                  <a:lnTo>
                    <a:pt x="5404902" y="62640"/>
                  </a:lnTo>
                  <a:lnTo>
                    <a:pt x="5366150" y="40895"/>
                  </a:lnTo>
                  <a:lnTo>
                    <a:pt x="5324903" y="23456"/>
                  </a:lnTo>
                  <a:lnTo>
                    <a:pt x="5281462" y="10626"/>
                  </a:lnTo>
                  <a:lnTo>
                    <a:pt x="5236129" y="2706"/>
                  </a:lnTo>
                  <a:lnTo>
                    <a:pt x="5189207" y="0"/>
                  </a:lnTo>
                  <a:close/>
                </a:path>
              </a:pathLst>
            </a:custGeom>
            <a:solidFill>
              <a:srgbClr val="142C46"/>
            </a:solidFill>
          </p:spPr>
          <p:txBody>
            <a:bodyPr wrap="square" lIns="0" tIns="0" rIns="0" bIns="0" rtlCol="0"/>
            <a:lstStyle/>
            <a:p>
              <a:endParaRPr/>
            </a:p>
          </p:txBody>
        </p:sp>
        <p:sp>
          <p:nvSpPr>
            <p:cNvPr id="8" name="object 12">
              <a:extLst>
                <a:ext uri="{FF2B5EF4-FFF2-40B4-BE49-F238E27FC236}">
                  <a16:creationId xmlns:a16="http://schemas.microsoft.com/office/drawing/2014/main" id="{218502A7-12F8-E534-C191-169F2F9EB8D4}"/>
                </a:ext>
              </a:extLst>
            </p:cNvPr>
            <p:cNvSpPr/>
            <p:nvPr/>
          </p:nvSpPr>
          <p:spPr>
            <a:xfrm>
              <a:off x="486918" y="1152900"/>
              <a:ext cx="5591810" cy="2414270"/>
            </a:xfrm>
            <a:custGeom>
              <a:avLst/>
              <a:gdLst/>
              <a:ahLst/>
              <a:cxnLst/>
              <a:rect l="l" t="t" r="r" b="b"/>
              <a:pathLst>
                <a:path w="5591810" h="2414270">
                  <a:moveTo>
                    <a:pt x="0" y="402348"/>
                  </a:moveTo>
                  <a:lnTo>
                    <a:pt x="2706" y="355426"/>
                  </a:lnTo>
                  <a:lnTo>
                    <a:pt x="10626" y="310093"/>
                  </a:lnTo>
                  <a:lnTo>
                    <a:pt x="23456" y="266652"/>
                  </a:lnTo>
                  <a:lnTo>
                    <a:pt x="40895" y="225405"/>
                  </a:lnTo>
                  <a:lnTo>
                    <a:pt x="62640" y="186653"/>
                  </a:lnTo>
                  <a:lnTo>
                    <a:pt x="88391" y="150699"/>
                  </a:lnTo>
                  <a:lnTo>
                    <a:pt x="117844" y="117844"/>
                  </a:lnTo>
                  <a:lnTo>
                    <a:pt x="150699" y="88391"/>
                  </a:lnTo>
                  <a:lnTo>
                    <a:pt x="186653" y="62640"/>
                  </a:lnTo>
                  <a:lnTo>
                    <a:pt x="225405" y="40895"/>
                  </a:lnTo>
                  <a:lnTo>
                    <a:pt x="266652" y="23456"/>
                  </a:lnTo>
                  <a:lnTo>
                    <a:pt x="310093" y="10626"/>
                  </a:lnTo>
                  <a:lnTo>
                    <a:pt x="355426" y="2706"/>
                  </a:lnTo>
                  <a:lnTo>
                    <a:pt x="402348" y="0"/>
                  </a:lnTo>
                  <a:lnTo>
                    <a:pt x="5189207" y="0"/>
                  </a:lnTo>
                  <a:lnTo>
                    <a:pt x="5236129" y="2706"/>
                  </a:lnTo>
                  <a:lnTo>
                    <a:pt x="5281462" y="10626"/>
                  </a:lnTo>
                  <a:lnTo>
                    <a:pt x="5324903" y="23456"/>
                  </a:lnTo>
                  <a:lnTo>
                    <a:pt x="5366150" y="40895"/>
                  </a:lnTo>
                  <a:lnTo>
                    <a:pt x="5404902" y="62640"/>
                  </a:lnTo>
                  <a:lnTo>
                    <a:pt x="5440856" y="88391"/>
                  </a:lnTo>
                  <a:lnTo>
                    <a:pt x="5473711" y="117844"/>
                  </a:lnTo>
                  <a:lnTo>
                    <a:pt x="5503164" y="150699"/>
                  </a:lnTo>
                  <a:lnTo>
                    <a:pt x="5528915" y="186653"/>
                  </a:lnTo>
                  <a:lnTo>
                    <a:pt x="5550660" y="225405"/>
                  </a:lnTo>
                  <a:lnTo>
                    <a:pt x="5568099" y="266652"/>
                  </a:lnTo>
                  <a:lnTo>
                    <a:pt x="5580929" y="310093"/>
                  </a:lnTo>
                  <a:lnTo>
                    <a:pt x="5588849" y="355426"/>
                  </a:lnTo>
                  <a:lnTo>
                    <a:pt x="5591556" y="402348"/>
                  </a:lnTo>
                  <a:lnTo>
                    <a:pt x="5591556" y="2011679"/>
                  </a:lnTo>
                  <a:lnTo>
                    <a:pt x="5588849" y="2058602"/>
                  </a:lnTo>
                  <a:lnTo>
                    <a:pt x="5580929" y="2103934"/>
                  </a:lnTo>
                  <a:lnTo>
                    <a:pt x="5568099" y="2147374"/>
                  </a:lnTo>
                  <a:lnTo>
                    <a:pt x="5550660" y="2188620"/>
                  </a:lnTo>
                  <a:lnTo>
                    <a:pt x="5528915" y="2227371"/>
                  </a:lnTo>
                  <a:lnTo>
                    <a:pt x="5503164" y="2263323"/>
                  </a:lnTo>
                  <a:lnTo>
                    <a:pt x="5473711" y="2296177"/>
                  </a:lnTo>
                  <a:lnTo>
                    <a:pt x="5440856" y="2325629"/>
                  </a:lnTo>
                  <a:lnTo>
                    <a:pt x="5404902" y="2351379"/>
                  </a:lnTo>
                  <a:lnTo>
                    <a:pt x="5366150" y="2373123"/>
                  </a:lnTo>
                  <a:lnTo>
                    <a:pt x="5324903" y="2390561"/>
                  </a:lnTo>
                  <a:lnTo>
                    <a:pt x="5281462" y="2403390"/>
                  </a:lnTo>
                  <a:lnTo>
                    <a:pt x="5236129" y="2411309"/>
                  </a:lnTo>
                  <a:lnTo>
                    <a:pt x="5189207" y="2414016"/>
                  </a:lnTo>
                  <a:lnTo>
                    <a:pt x="402348" y="2414016"/>
                  </a:lnTo>
                  <a:lnTo>
                    <a:pt x="355426" y="2411309"/>
                  </a:lnTo>
                  <a:lnTo>
                    <a:pt x="310093" y="2403390"/>
                  </a:lnTo>
                  <a:lnTo>
                    <a:pt x="266652" y="2390561"/>
                  </a:lnTo>
                  <a:lnTo>
                    <a:pt x="225405" y="2373123"/>
                  </a:lnTo>
                  <a:lnTo>
                    <a:pt x="186653" y="2351379"/>
                  </a:lnTo>
                  <a:lnTo>
                    <a:pt x="150699" y="2325629"/>
                  </a:lnTo>
                  <a:lnTo>
                    <a:pt x="117844" y="2296177"/>
                  </a:lnTo>
                  <a:lnTo>
                    <a:pt x="88391" y="2263323"/>
                  </a:lnTo>
                  <a:lnTo>
                    <a:pt x="62640" y="2227371"/>
                  </a:lnTo>
                  <a:lnTo>
                    <a:pt x="40895" y="2188620"/>
                  </a:lnTo>
                  <a:lnTo>
                    <a:pt x="23456" y="2147374"/>
                  </a:lnTo>
                  <a:lnTo>
                    <a:pt x="10626" y="2103934"/>
                  </a:lnTo>
                  <a:lnTo>
                    <a:pt x="2706" y="2058602"/>
                  </a:lnTo>
                  <a:lnTo>
                    <a:pt x="0" y="2011679"/>
                  </a:lnTo>
                  <a:lnTo>
                    <a:pt x="0" y="402348"/>
                  </a:lnTo>
                  <a:close/>
                </a:path>
              </a:pathLst>
            </a:custGeom>
            <a:ln w="28575">
              <a:solidFill>
                <a:srgbClr val="142C46"/>
              </a:solidFill>
            </a:ln>
          </p:spPr>
          <p:txBody>
            <a:bodyPr wrap="square" lIns="0" tIns="0" rIns="0" bIns="0" rtlCol="0"/>
            <a:lstStyle/>
            <a:p>
              <a:endParaRPr/>
            </a:p>
          </p:txBody>
        </p:sp>
      </p:grpSp>
      <p:sp>
        <p:nvSpPr>
          <p:cNvPr id="9" name="object 14">
            <a:extLst>
              <a:ext uri="{FF2B5EF4-FFF2-40B4-BE49-F238E27FC236}">
                <a16:creationId xmlns:a16="http://schemas.microsoft.com/office/drawing/2014/main" id="{75C33A91-1B58-1A04-1501-74BB165034F2}"/>
              </a:ext>
            </a:extLst>
          </p:cNvPr>
          <p:cNvSpPr/>
          <p:nvPr/>
        </p:nvSpPr>
        <p:spPr>
          <a:xfrm>
            <a:off x="6163976" y="1009386"/>
            <a:ext cx="5458753" cy="2304309"/>
          </a:xfrm>
          <a:custGeom>
            <a:avLst/>
            <a:gdLst/>
            <a:ahLst/>
            <a:cxnLst/>
            <a:rect l="l" t="t" r="r" b="b"/>
            <a:pathLst>
              <a:path w="5593080" h="2414270">
                <a:moveTo>
                  <a:pt x="0" y="402336"/>
                </a:moveTo>
                <a:lnTo>
                  <a:pt x="2706" y="355413"/>
                </a:lnTo>
                <a:lnTo>
                  <a:pt x="10626" y="310081"/>
                </a:lnTo>
                <a:lnTo>
                  <a:pt x="23456" y="266641"/>
                </a:lnTo>
                <a:lnTo>
                  <a:pt x="40894" y="225395"/>
                </a:lnTo>
                <a:lnTo>
                  <a:pt x="62640" y="186644"/>
                </a:lnTo>
                <a:lnTo>
                  <a:pt x="88390" y="150692"/>
                </a:lnTo>
                <a:lnTo>
                  <a:pt x="117843" y="117838"/>
                </a:lnTo>
                <a:lnTo>
                  <a:pt x="150697" y="88386"/>
                </a:lnTo>
                <a:lnTo>
                  <a:pt x="186650" y="62636"/>
                </a:lnTo>
                <a:lnTo>
                  <a:pt x="225400" y="40892"/>
                </a:lnTo>
                <a:lnTo>
                  <a:pt x="266646" y="23454"/>
                </a:lnTo>
                <a:lnTo>
                  <a:pt x="310085" y="10625"/>
                </a:lnTo>
                <a:lnTo>
                  <a:pt x="355416" y="2706"/>
                </a:lnTo>
                <a:lnTo>
                  <a:pt x="402336" y="0"/>
                </a:lnTo>
                <a:lnTo>
                  <a:pt x="5190744" y="0"/>
                </a:lnTo>
                <a:lnTo>
                  <a:pt x="5237663" y="2706"/>
                </a:lnTo>
                <a:lnTo>
                  <a:pt x="5282994" y="10625"/>
                </a:lnTo>
                <a:lnTo>
                  <a:pt x="5326433" y="23454"/>
                </a:lnTo>
                <a:lnTo>
                  <a:pt x="5367679" y="40892"/>
                </a:lnTo>
                <a:lnTo>
                  <a:pt x="5406429" y="62636"/>
                </a:lnTo>
                <a:lnTo>
                  <a:pt x="5442382" y="88386"/>
                </a:lnTo>
                <a:lnTo>
                  <a:pt x="5475236" y="117838"/>
                </a:lnTo>
                <a:lnTo>
                  <a:pt x="5504689" y="150692"/>
                </a:lnTo>
                <a:lnTo>
                  <a:pt x="5530439" y="186644"/>
                </a:lnTo>
                <a:lnTo>
                  <a:pt x="5552185" y="225395"/>
                </a:lnTo>
                <a:lnTo>
                  <a:pt x="5569623" y="266641"/>
                </a:lnTo>
                <a:lnTo>
                  <a:pt x="5582453" y="310081"/>
                </a:lnTo>
                <a:lnTo>
                  <a:pt x="5590373" y="355413"/>
                </a:lnTo>
                <a:lnTo>
                  <a:pt x="5593080" y="402336"/>
                </a:lnTo>
                <a:lnTo>
                  <a:pt x="5593080" y="2011667"/>
                </a:lnTo>
                <a:lnTo>
                  <a:pt x="5590373" y="2058589"/>
                </a:lnTo>
                <a:lnTo>
                  <a:pt x="5582453" y="2103922"/>
                </a:lnTo>
                <a:lnTo>
                  <a:pt x="5569623" y="2147363"/>
                </a:lnTo>
                <a:lnTo>
                  <a:pt x="5552185" y="2188610"/>
                </a:lnTo>
                <a:lnTo>
                  <a:pt x="5530439" y="2227362"/>
                </a:lnTo>
                <a:lnTo>
                  <a:pt x="5504689" y="2263316"/>
                </a:lnTo>
                <a:lnTo>
                  <a:pt x="5475236" y="2296171"/>
                </a:lnTo>
                <a:lnTo>
                  <a:pt x="5442382" y="2325624"/>
                </a:lnTo>
                <a:lnTo>
                  <a:pt x="5406429" y="2351375"/>
                </a:lnTo>
                <a:lnTo>
                  <a:pt x="5367679" y="2373120"/>
                </a:lnTo>
                <a:lnTo>
                  <a:pt x="5326433" y="2390559"/>
                </a:lnTo>
                <a:lnTo>
                  <a:pt x="5282994" y="2403389"/>
                </a:lnTo>
                <a:lnTo>
                  <a:pt x="5237663" y="2411309"/>
                </a:lnTo>
                <a:lnTo>
                  <a:pt x="5190744" y="2414016"/>
                </a:lnTo>
                <a:lnTo>
                  <a:pt x="402336" y="2414016"/>
                </a:lnTo>
                <a:lnTo>
                  <a:pt x="355416" y="2411309"/>
                </a:lnTo>
                <a:lnTo>
                  <a:pt x="310085" y="2403389"/>
                </a:lnTo>
                <a:lnTo>
                  <a:pt x="266646" y="2390559"/>
                </a:lnTo>
                <a:lnTo>
                  <a:pt x="225400" y="2373120"/>
                </a:lnTo>
                <a:lnTo>
                  <a:pt x="186650" y="2351375"/>
                </a:lnTo>
                <a:lnTo>
                  <a:pt x="150697" y="2325624"/>
                </a:lnTo>
                <a:lnTo>
                  <a:pt x="117843" y="2296171"/>
                </a:lnTo>
                <a:lnTo>
                  <a:pt x="88390" y="2263316"/>
                </a:lnTo>
                <a:lnTo>
                  <a:pt x="62640" y="2227362"/>
                </a:lnTo>
                <a:lnTo>
                  <a:pt x="40894" y="2188610"/>
                </a:lnTo>
                <a:lnTo>
                  <a:pt x="23456" y="2147363"/>
                </a:lnTo>
                <a:lnTo>
                  <a:pt x="10626" y="2103922"/>
                </a:lnTo>
                <a:lnTo>
                  <a:pt x="2706" y="2058589"/>
                </a:lnTo>
                <a:lnTo>
                  <a:pt x="0" y="2011667"/>
                </a:lnTo>
                <a:lnTo>
                  <a:pt x="0" y="402336"/>
                </a:lnTo>
                <a:close/>
              </a:path>
            </a:pathLst>
          </a:custGeom>
          <a:ln w="28575">
            <a:solidFill>
              <a:srgbClr val="142C46"/>
            </a:solidFill>
          </a:ln>
        </p:spPr>
        <p:txBody>
          <a:bodyPr wrap="square" lIns="0" tIns="0" rIns="0" bIns="0" rtlCol="0"/>
          <a:lstStyle/>
          <a:p>
            <a:endParaRPr/>
          </a:p>
        </p:txBody>
      </p:sp>
      <p:sp>
        <p:nvSpPr>
          <p:cNvPr id="10" name="Title 1">
            <a:extLst>
              <a:ext uri="{FF2B5EF4-FFF2-40B4-BE49-F238E27FC236}">
                <a16:creationId xmlns:a16="http://schemas.microsoft.com/office/drawing/2014/main" id="{A16ED66C-25CE-CA52-FE3D-E08A132D4DD9}"/>
              </a:ext>
            </a:extLst>
          </p:cNvPr>
          <p:cNvSpPr>
            <a:spLocks noGrp="1"/>
          </p:cNvSpPr>
          <p:nvPr>
            <p:ph type="title"/>
          </p:nvPr>
        </p:nvSpPr>
        <p:spPr>
          <a:xfrm>
            <a:off x="495302" y="228552"/>
            <a:ext cx="11165416" cy="417512"/>
          </a:xfrm>
        </p:spPr>
        <p:txBody>
          <a:bodyPr/>
          <a:lstStyle/>
          <a:p>
            <a:r>
              <a:rPr lang="en-US"/>
              <a:t>Click to edit Master title style</a:t>
            </a:r>
            <a:endParaRPr lang="en-US" dirty="0"/>
          </a:p>
        </p:txBody>
      </p:sp>
    </p:spTree>
    <p:extLst>
      <p:ext uri="{BB962C8B-B14F-4D97-AF65-F5344CB8AC3E}">
        <p14:creationId xmlns:p14="http://schemas.microsoft.com/office/powerpoint/2010/main" val="3176841579"/>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ivider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 name="Group 4"/>
          <p:cNvGrpSpPr>
            <a:grpSpLocks noChangeAspect="1"/>
          </p:cNvGrpSpPr>
          <p:nvPr/>
        </p:nvGrpSpPr>
        <p:grpSpPr bwMode="auto">
          <a:xfrm>
            <a:off x="-3175" y="0"/>
            <a:ext cx="4079875" cy="6861175"/>
            <a:chOff x="-2" y="0"/>
            <a:chExt cx="2570" cy="4322"/>
          </a:xfrm>
          <a:solidFill>
            <a:srgbClr val="143650"/>
          </a:solidFill>
        </p:grpSpPr>
        <p:sp>
          <p:nvSpPr>
            <p:cNvPr id="7" name="Freeform 5"/>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Freeform 6"/>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Freeform 7"/>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8" name="Text Placeholder 4"/>
          <p:cNvSpPr>
            <a:spLocks noGrp="1"/>
          </p:cNvSpPr>
          <p:nvPr>
            <p:ph type="body" sz="quarter" idx="10"/>
          </p:nvPr>
        </p:nvSpPr>
        <p:spPr>
          <a:xfrm>
            <a:off x="4882437" y="2976282"/>
            <a:ext cx="6753938" cy="3210206"/>
          </a:xfrm>
        </p:spPr>
        <p:txBody>
          <a:bodyPr>
            <a:normAutofit/>
          </a:bodyPr>
          <a:lstStyle>
            <a:lvl1pPr marL="0" indent="0">
              <a:buNone/>
              <a:defRPr sz="2000">
                <a:solidFill>
                  <a:schemeClr val="bg1"/>
                </a:solidFill>
              </a:defRPr>
            </a:lvl1pPr>
          </a:lstStyle>
          <a:p>
            <a:pPr lvl="0"/>
            <a:r>
              <a:rPr lang="en-US"/>
              <a:t>Click to edit Master text styles</a:t>
            </a:r>
          </a:p>
        </p:txBody>
      </p:sp>
      <p:sp>
        <p:nvSpPr>
          <p:cNvPr id="2" name="Title 1"/>
          <p:cNvSpPr>
            <a:spLocks noGrp="1"/>
          </p:cNvSpPr>
          <p:nvPr>
            <p:ph type="title"/>
          </p:nvPr>
        </p:nvSpPr>
        <p:spPr>
          <a:xfrm>
            <a:off x="4882551" y="2059456"/>
            <a:ext cx="6754277" cy="665616"/>
          </a:xfrm>
        </p:spPr>
        <p:txBody>
          <a:bodyPr>
            <a:noAutofit/>
          </a:bodyPr>
          <a:lstStyle>
            <a:lvl1pPr>
              <a:defRPr sz="2800">
                <a:solidFill>
                  <a:schemeClr val="bg1"/>
                </a:solidFill>
              </a:defRPr>
            </a:lvl1pPr>
          </a:lstStyle>
          <a:p>
            <a:r>
              <a:rPr lang="en-US"/>
              <a:t>Click to edit Master title style</a:t>
            </a:r>
            <a:endParaRPr lang="en-GB" dirty="0"/>
          </a:p>
        </p:txBody>
      </p:sp>
      <p:pic>
        <p:nvPicPr>
          <p:cNvPr id="11" name="Picture 10" descr="A picture containing text, clipart&#10;&#10;Description automatically generated">
            <a:extLst>
              <a:ext uri="{FF2B5EF4-FFF2-40B4-BE49-F238E27FC236}">
                <a16:creationId xmlns:a16="http://schemas.microsoft.com/office/drawing/2014/main" id="{5DDE190A-EFAA-46D7-9613-E0A24A0D4702}"/>
              </a:ext>
            </a:extLst>
          </p:cNvPr>
          <p:cNvPicPr>
            <a:picLocks noChangeAspect="1"/>
          </p:cNvPicPr>
          <p:nvPr/>
        </p:nvPicPr>
        <p:blipFill>
          <a:blip r:embed="rId2"/>
          <a:stretch>
            <a:fillRect/>
          </a:stretch>
        </p:blipFill>
        <p:spPr>
          <a:xfrm>
            <a:off x="9156111" y="608075"/>
            <a:ext cx="2519570" cy="1037470"/>
          </a:xfrm>
          <a:prstGeom prst="rect">
            <a:avLst/>
          </a:prstGeom>
        </p:spPr>
      </p:pic>
    </p:spTree>
    <p:extLst>
      <p:ext uri="{BB962C8B-B14F-4D97-AF65-F5344CB8AC3E}">
        <p14:creationId xmlns:p14="http://schemas.microsoft.com/office/powerpoint/2010/main" val="1743926753"/>
      </p:ext>
    </p:extLst>
  </p:cSld>
  <p:clrMapOvr>
    <a:masterClrMapping/>
  </p:clrMapOvr>
  <p:transition spd="med">
    <p:fade/>
  </p:transition>
  <p:extLst>
    <p:ext uri="{DCECCB84-F9BA-43D5-87BE-67443E8EF086}">
      <p15:sldGuideLst xmlns:p15="http://schemas.microsoft.com/office/powerpoint/2012/main">
        <p15:guide id="2" pos="390">
          <p15:clr>
            <a:srgbClr val="FBAE40"/>
          </p15:clr>
        </p15:guide>
        <p15:guide id="3" orient="horz" pos="313">
          <p15:clr>
            <a:srgbClr val="FBAE40"/>
          </p15:clr>
        </p15:guide>
        <p15:guide id="4" pos="7331">
          <p15:clr>
            <a:srgbClr val="FBAE40"/>
          </p15:clr>
        </p15:guide>
        <p15:guide id="5" orient="horz" pos="3655">
          <p15:clr>
            <a:srgbClr val="FBAE40"/>
          </p15:clr>
        </p15:guide>
        <p15:guide id="6" orient="horz" pos="83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Divider (Yellow)">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4"/>
          <p:cNvSpPr>
            <a:spLocks noGrp="1"/>
          </p:cNvSpPr>
          <p:nvPr>
            <p:ph type="body" sz="quarter" idx="10"/>
          </p:nvPr>
        </p:nvSpPr>
        <p:spPr>
          <a:xfrm>
            <a:off x="4882437" y="2976282"/>
            <a:ext cx="6753938" cy="3210206"/>
          </a:xfrm>
        </p:spPr>
        <p:txBody>
          <a:bodyPr>
            <a:normAutofit/>
          </a:bodyPr>
          <a:lstStyle>
            <a:lvl1pPr marL="0" indent="0">
              <a:buNone/>
              <a:defRPr sz="2000">
                <a:solidFill>
                  <a:schemeClr val="bg1"/>
                </a:solidFill>
              </a:defRPr>
            </a:lvl1pPr>
          </a:lstStyle>
          <a:p>
            <a:pPr lvl="0"/>
            <a:r>
              <a:rPr lang="en-US"/>
              <a:t>Click to edit Master text styles</a:t>
            </a:r>
          </a:p>
        </p:txBody>
      </p:sp>
      <p:sp>
        <p:nvSpPr>
          <p:cNvPr id="2" name="Title 1"/>
          <p:cNvSpPr>
            <a:spLocks noGrp="1"/>
          </p:cNvSpPr>
          <p:nvPr>
            <p:ph type="title"/>
          </p:nvPr>
        </p:nvSpPr>
        <p:spPr>
          <a:xfrm>
            <a:off x="4882551" y="2059456"/>
            <a:ext cx="6754277" cy="665616"/>
          </a:xfrm>
        </p:spPr>
        <p:txBody>
          <a:bodyPr>
            <a:noAutofit/>
          </a:bodyPr>
          <a:lstStyle>
            <a:lvl1pPr>
              <a:defRPr sz="2800">
                <a:solidFill>
                  <a:schemeClr val="bg1"/>
                </a:solidFill>
              </a:defRPr>
            </a:lvl1pPr>
          </a:lstStyle>
          <a:p>
            <a:r>
              <a:rPr lang="en-US"/>
              <a:t>Click to edit Master title style</a:t>
            </a:r>
            <a:endParaRPr lang="en-GB" dirty="0"/>
          </a:p>
        </p:txBody>
      </p:sp>
      <p:pic>
        <p:nvPicPr>
          <p:cNvPr id="11" name="Picture 10" descr="A picture containing text, clipart&#10;&#10;Description automatically generated">
            <a:extLst>
              <a:ext uri="{FF2B5EF4-FFF2-40B4-BE49-F238E27FC236}">
                <a16:creationId xmlns:a16="http://schemas.microsoft.com/office/drawing/2014/main" id="{5DDE190A-EFAA-46D7-9613-E0A24A0D4702}"/>
              </a:ext>
            </a:extLst>
          </p:cNvPr>
          <p:cNvPicPr>
            <a:picLocks noChangeAspect="1"/>
          </p:cNvPicPr>
          <p:nvPr/>
        </p:nvPicPr>
        <p:blipFill>
          <a:blip r:embed="rId2"/>
          <a:stretch>
            <a:fillRect/>
          </a:stretch>
        </p:blipFill>
        <p:spPr>
          <a:xfrm>
            <a:off x="9156111" y="608075"/>
            <a:ext cx="2519570" cy="1037470"/>
          </a:xfrm>
          <a:prstGeom prst="rect">
            <a:avLst/>
          </a:prstGeom>
        </p:spPr>
      </p:pic>
      <p:grpSp>
        <p:nvGrpSpPr>
          <p:cNvPr id="3" name="Group 4">
            <a:extLst>
              <a:ext uri="{FF2B5EF4-FFF2-40B4-BE49-F238E27FC236}">
                <a16:creationId xmlns:a16="http://schemas.microsoft.com/office/drawing/2014/main" id="{430B760C-1B69-73B5-573A-F199507D22AF}"/>
              </a:ext>
            </a:extLst>
          </p:cNvPr>
          <p:cNvGrpSpPr>
            <a:grpSpLocks noChangeAspect="1"/>
          </p:cNvGrpSpPr>
          <p:nvPr/>
        </p:nvGrpSpPr>
        <p:grpSpPr bwMode="auto">
          <a:xfrm>
            <a:off x="-11884" y="0"/>
            <a:ext cx="4081363" cy="6872387"/>
            <a:chOff x="-2" y="0"/>
            <a:chExt cx="2570" cy="4322"/>
          </a:xfrm>
          <a:solidFill>
            <a:srgbClr val="808DDE"/>
          </a:solidFill>
        </p:grpSpPr>
        <p:sp>
          <p:nvSpPr>
            <p:cNvPr id="4" name="Freeform 5">
              <a:extLst>
                <a:ext uri="{FF2B5EF4-FFF2-40B4-BE49-F238E27FC236}">
                  <a16:creationId xmlns:a16="http://schemas.microsoft.com/office/drawing/2014/main" id="{C553FF3F-F48A-3102-8885-1EFCFBC460C3}"/>
                </a:ext>
              </a:extLst>
            </p:cNvPr>
            <p:cNvSpPr>
              <a:spLocks/>
            </p:cNvSpPr>
            <p:nvPr userDrawn="1"/>
          </p:nvSpPr>
          <p:spPr bwMode="auto">
            <a:xfrm>
              <a:off x="-2" y="790"/>
              <a:ext cx="2570" cy="1336"/>
            </a:xfrm>
            <a:custGeom>
              <a:avLst/>
              <a:gdLst>
                <a:gd name="T0" fmla="*/ 0 w 2570"/>
                <a:gd name="T1" fmla="*/ 622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2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2"/>
                  </a:moveTo>
                  <a:lnTo>
                    <a:pt x="0" y="1336"/>
                  </a:lnTo>
                  <a:lnTo>
                    <a:pt x="1988" y="714"/>
                  </a:lnTo>
                  <a:lnTo>
                    <a:pt x="2570" y="897"/>
                  </a:lnTo>
                  <a:lnTo>
                    <a:pt x="2570" y="183"/>
                  </a:lnTo>
                  <a:lnTo>
                    <a:pt x="1988" y="0"/>
                  </a:lnTo>
                  <a:lnTo>
                    <a:pt x="0" y="622"/>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2" name="Freeform 6">
              <a:extLst>
                <a:ext uri="{FF2B5EF4-FFF2-40B4-BE49-F238E27FC236}">
                  <a16:creationId xmlns:a16="http://schemas.microsoft.com/office/drawing/2014/main" id="{251ECBE9-00AA-68FF-76AB-A3C18E702619}"/>
                </a:ext>
              </a:extLst>
            </p:cNvPr>
            <p:cNvSpPr>
              <a:spLocks/>
            </p:cNvSpPr>
            <p:nvPr userDrawn="1"/>
          </p:nvSpPr>
          <p:spPr bwMode="auto">
            <a:xfrm>
              <a:off x="-2" y="3622"/>
              <a:ext cx="2570" cy="700"/>
            </a:xfrm>
            <a:custGeom>
              <a:avLst/>
              <a:gdLst>
                <a:gd name="T0" fmla="*/ 0 w 2570"/>
                <a:gd name="T1" fmla="*/ 624 h 700"/>
                <a:gd name="T2" fmla="*/ 0 w 2570"/>
                <a:gd name="T3" fmla="*/ 700 h 700"/>
                <a:gd name="T4" fmla="*/ 2570 w 2570"/>
                <a:gd name="T5" fmla="*/ 700 h 700"/>
                <a:gd name="T6" fmla="*/ 2570 w 2570"/>
                <a:gd name="T7" fmla="*/ 182 h 700"/>
                <a:gd name="T8" fmla="*/ 1988 w 2570"/>
                <a:gd name="T9" fmla="*/ 0 h 700"/>
                <a:gd name="T10" fmla="*/ 0 w 2570"/>
                <a:gd name="T11" fmla="*/ 624 h 700"/>
              </a:gdLst>
              <a:ahLst/>
              <a:cxnLst>
                <a:cxn ang="0">
                  <a:pos x="T0" y="T1"/>
                </a:cxn>
                <a:cxn ang="0">
                  <a:pos x="T2" y="T3"/>
                </a:cxn>
                <a:cxn ang="0">
                  <a:pos x="T4" y="T5"/>
                </a:cxn>
                <a:cxn ang="0">
                  <a:pos x="T6" y="T7"/>
                </a:cxn>
                <a:cxn ang="0">
                  <a:pos x="T8" y="T9"/>
                </a:cxn>
                <a:cxn ang="0">
                  <a:pos x="T10" y="T11"/>
                </a:cxn>
              </a:cxnLst>
              <a:rect l="0" t="0" r="r" b="b"/>
              <a:pathLst>
                <a:path w="2570" h="700">
                  <a:moveTo>
                    <a:pt x="0" y="624"/>
                  </a:moveTo>
                  <a:lnTo>
                    <a:pt x="0" y="700"/>
                  </a:lnTo>
                  <a:lnTo>
                    <a:pt x="2570" y="700"/>
                  </a:lnTo>
                  <a:lnTo>
                    <a:pt x="2570" y="182"/>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3" name="Freeform 7">
              <a:extLst>
                <a:ext uri="{FF2B5EF4-FFF2-40B4-BE49-F238E27FC236}">
                  <a16:creationId xmlns:a16="http://schemas.microsoft.com/office/drawing/2014/main" id="{DB9B804E-F6E0-FAB6-44EF-F4904B3B737A}"/>
                </a:ext>
              </a:extLst>
            </p:cNvPr>
            <p:cNvSpPr>
              <a:spLocks/>
            </p:cNvSpPr>
            <p:nvPr userDrawn="1"/>
          </p:nvSpPr>
          <p:spPr bwMode="auto">
            <a:xfrm>
              <a:off x="-2" y="0"/>
              <a:ext cx="2570" cy="710"/>
            </a:xfrm>
            <a:custGeom>
              <a:avLst/>
              <a:gdLst>
                <a:gd name="T0" fmla="*/ 0 w 2570"/>
                <a:gd name="T1" fmla="*/ 710 h 710"/>
                <a:gd name="T2" fmla="*/ 1988 w 2570"/>
                <a:gd name="T3" fmla="*/ 88 h 710"/>
                <a:gd name="T4" fmla="*/ 2570 w 2570"/>
                <a:gd name="T5" fmla="*/ 271 h 710"/>
                <a:gd name="T6" fmla="*/ 2570 w 2570"/>
                <a:gd name="T7" fmla="*/ 0 h 710"/>
                <a:gd name="T8" fmla="*/ 0 w 2570"/>
                <a:gd name="T9" fmla="*/ 0 h 710"/>
                <a:gd name="T10" fmla="*/ 0 w 2570"/>
                <a:gd name="T11" fmla="*/ 710 h 710"/>
              </a:gdLst>
              <a:ahLst/>
              <a:cxnLst>
                <a:cxn ang="0">
                  <a:pos x="T0" y="T1"/>
                </a:cxn>
                <a:cxn ang="0">
                  <a:pos x="T2" y="T3"/>
                </a:cxn>
                <a:cxn ang="0">
                  <a:pos x="T4" y="T5"/>
                </a:cxn>
                <a:cxn ang="0">
                  <a:pos x="T6" y="T7"/>
                </a:cxn>
                <a:cxn ang="0">
                  <a:pos x="T8" y="T9"/>
                </a:cxn>
                <a:cxn ang="0">
                  <a:pos x="T10" y="T11"/>
                </a:cxn>
              </a:cxnLst>
              <a:rect l="0" t="0" r="r" b="b"/>
              <a:pathLst>
                <a:path w="2570" h="710">
                  <a:moveTo>
                    <a:pt x="0" y="710"/>
                  </a:moveTo>
                  <a:lnTo>
                    <a:pt x="1988" y="88"/>
                  </a:lnTo>
                  <a:lnTo>
                    <a:pt x="2570" y="271"/>
                  </a:lnTo>
                  <a:lnTo>
                    <a:pt x="2570" y="0"/>
                  </a:lnTo>
                  <a:lnTo>
                    <a:pt x="0" y="0"/>
                  </a:lnTo>
                  <a:lnTo>
                    <a:pt x="0" y="710"/>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4" name="Freeform 8">
              <a:extLst>
                <a:ext uri="{FF2B5EF4-FFF2-40B4-BE49-F238E27FC236}">
                  <a16:creationId xmlns:a16="http://schemas.microsoft.com/office/drawing/2014/main" id="{F5BF0B82-9FFB-1D8C-A4DC-EA761A4D6F48}"/>
                </a:ext>
              </a:extLst>
            </p:cNvPr>
            <p:cNvSpPr>
              <a:spLocks/>
            </p:cNvSpPr>
            <p:nvPr userDrawn="1"/>
          </p:nvSpPr>
          <p:spPr bwMode="auto">
            <a:xfrm>
              <a:off x="-2" y="2206"/>
              <a:ext cx="2570" cy="1336"/>
            </a:xfrm>
            <a:custGeom>
              <a:avLst/>
              <a:gdLst>
                <a:gd name="T0" fmla="*/ 0 w 2570"/>
                <a:gd name="T1" fmla="*/ 624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4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4"/>
                  </a:moveTo>
                  <a:lnTo>
                    <a:pt x="0" y="1336"/>
                  </a:lnTo>
                  <a:lnTo>
                    <a:pt x="1988" y="714"/>
                  </a:lnTo>
                  <a:lnTo>
                    <a:pt x="2570" y="897"/>
                  </a:lnTo>
                  <a:lnTo>
                    <a:pt x="2570" y="183"/>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565206834"/>
      </p:ext>
    </p:extLst>
  </p:cSld>
  <p:clrMapOvr>
    <a:masterClrMapping/>
  </p:clrMapOvr>
  <p:transition spd="med">
    <p:fade/>
  </p:transition>
  <p:extLst>
    <p:ext uri="{DCECCB84-F9BA-43D5-87BE-67443E8EF086}">
      <p15:sldGuideLst xmlns:p15="http://schemas.microsoft.com/office/powerpoint/2012/main">
        <p15:guide id="2" pos="390">
          <p15:clr>
            <a:srgbClr val="FBAE40"/>
          </p15:clr>
        </p15:guide>
        <p15:guide id="3" orient="horz" pos="313">
          <p15:clr>
            <a:srgbClr val="FBAE40"/>
          </p15:clr>
        </p15:guide>
        <p15:guide id="4" pos="7331">
          <p15:clr>
            <a:srgbClr val="FBAE40"/>
          </p15:clr>
        </p15:guide>
        <p15:guide id="5" orient="horz" pos="3655">
          <p15:clr>
            <a:srgbClr val="FBAE40"/>
          </p15:clr>
        </p15:guide>
        <p15:guide id="6" orient="horz" pos="83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Dual Text Box">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3CADCEF1-1661-4E83-93A0-F04F647B7D36}"/>
              </a:ext>
            </a:extLst>
          </p:cNvPr>
          <p:cNvSpPr>
            <a:spLocks noGrp="1"/>
          </p:cNvSpPr>
          <p:nvPr>
            <p:ph idx="11"/>
          </p:nvPr>
        </p:nvSpPr>
        <p:spPr>
          <a:xfrm>
            <a:off x="6178551" y="1342547"/>
            <a:ext cx="5482167"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342547"/>
            <a:ext cx="5480051"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900417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3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798710-CF00-4FAC-8D61-86EF82AF63BA}"/>
              </a:ext>
            </a:extLst>
          </p:cNvPr>
          <p:cNvSpPr/>
          <p:nvPr/>
        </p:nvSpPr>
        <p:spPr>
          <a:xfrm>
            <a:off x="-3175" y="8710"/>
            <a:ext cx="12195175" cy="6840582"/>
          </a:xfrm>
          <a:prstGeom prst="rect">
            <a:avLst/>
          </a:prstGeom>
          <a:solidFill>
            <a:srgbClr val="152C46"/>
          </a:solidFill>
          <a:ln>
            <a:solidFill>
              <a:srgbClr val="152C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text, clipart&#10;&#10;Description automatically generated">
            <a:extLst>
              <a:ext uri="{FF2B5EF4-FFF2-40B4-BE49-F238E27FC236}">
                <a16:creationId xmlns:a16="http://schemas.microsoft.com/office/drawing/2014/main" id="{57CB1905-594B-4A19-814C-69A6EF3D66EF}"/>
              </a:ext>
            </a:extLst>
          </p:cNvPr>
          <p:cNvPicPr>
            <a:picLocks noChangeAspect="1"/>
          </p:cNvPicPr>
          <p:nvPr/>
        </p:nvPicPr>
        <p:blipFill>
          <a:blip r:embed="rId2"/>
          <a:stretch>
            <a:fillRect/>
          </a:stretch>
        </p:blipFill>
        <p:spPr>
          <a:xfrm>
            <a:off x="9156111" y="608075"/>
            <a:ext cx="2519570" cy="1037470"/>
          </a:xfrm>
          <a:prstGeom prst="rect">
            <a:avLst/>
          </a:prstGeom>
        </p:spPr>
      </p:pic>
      <p:sp>
        <p:nvSpPr>
          <p:cNvPr id="5137" name="Rectangle 17"/>
          <p:cNvSpPr>
            <a:spLocks noGrp="1" noChangeArrowheads="1"/>
          </p:cNvSpPr>
          <p:nvPr>
            <p:ph type="subTitle" idx="1"/>
          </p:nvPr>
        </p:nvSpPr>
        <p:spPr>
          <a:xfrm>
            <a:off x="4492896" y="3647808"/>
            <a:ext cx="7116792" cy="403278"/>
          </a:xfrm>
        </p:spPr>
        <p:txBody>
          <a:bodyPr anchor="ctr" anchorCtr="0">
            <a:noAutofit/>
          </a:bodyPr>
          <a:lstStyle>
            <a:lvl1pPr marL="0" indent="0" algn="l">
              <a:spcBef>
                <a:spcPct val="20000"/>
              </a:spcBef>
              <a:buFont typeface="Wingdings" pitchFamily="2" charset="2"/>
              <a:buNone/>
              <a:defRPr sz="2400" b="0">
                <a:solidFill>
                  <a:schemeClr val="bg1"/>
                </a:solidFill>
              </a:defRPr>
            </a:lvl1pPr>
          </a:lstStyle>
          <a:p>
            <a:pPr lvl="0"/>
            <a:r>
              <a:rPr lang="en-US" altLang="en-US" noProof="0"/>
              <a:t>Click to edit Master subtitle style</a:t>
            </a:r>
            <a:endParaRPr lang="en-US" altLang="en-US" noProof="0" dirty="0"/>
          </a:p>
        </p:txBody>
      </p:sp>
      <p:sp>
        <p:nvSpPr>
          <p:cNvPr id="5138" name="Rectangle 18"/>
          <p:cNvSpPr>
            <a:spLocks noGrp="1" noChangeArrowheads="1"/>
          </p:cNvSpPr>
          <p:nvPr>
            <p:ph type="ctrTitle"/>
          </p:nvPr>
        </p:nvSpPr>
        <p:spPr>
          <a:xfrm>
            <a:off x="4494362" y="2863979"/>
            <a:ext cx="7116792" cy="646331"/>
          </a:xfrm>
        </p:spPr>
        <p:txBody>
          <a:bodyPr wrap="square">
            <a:spAutoFit/>
          </a:bodyPr>
          <a:lstStyle>
            <a:lvl1pPr algn="l">
              <a:defRPr sz="3600">
                <a:solidFill>
                  <a:schemeClr val="bg1"/>
                </a:solidFill>
              </a:defRPr>
            </a:lvl1pPr>
          </a:lstStyle>
          <a:p>
            <a:pPr lvl="0"/>
            <a:r>
              <a:rPr lang="en-US" altLang="en-US" noProof="0"/>
              <a:t>Click to edit Master title style</a:t>
            </a:r>
            <a:endParaRPr lang="en-US" altLang="en-US" noProof="0" dirty="0"/>
          </a:p>
        </p:txBody>
      </p:sp>
      <p:grpSp>
        <p:nvGrpSpPr>
          <p:cNvPr id="2" name="Group 1">
            <a:extLst>
              <a:ext uri="{FF2B5EF4-FFF2-40B4-BE49-F238E27FC236}">
                <a16:creationId xmlns:a16="http://schemas.microsoft.com/office/drawing/2014/main" id="{D0216CC1-E04F-7E0E-5F58-F8449FB23D5A}"/>
              </a:ext>
            </a:extLst>
          </p:cNvPr>
          <p:cNvGrpSpPr>
            <a:grpSpLocks noChangeAspect="1"/>
          </p:cNvGrpSpPr>
          <p:nvPr/>
        </p:nvGrpSpPr>
        <p:grpSpPr bwMode="auto">
          <a:xfrm>
            <a:off x="-3175" y="0"/>
            <a:ext cx="4079875" cy="6861175"/>
            <a:chOff x="-2" y="0"/>
            <a:chExt cx="2570" cy="4322"/>
          </a:xfrm>
        </p:grpSpPr>
        <p:sp>
          <p:nvSpPr>
            <p:cNvPr id="3" name="Freeform 5">
              <a:extLst>
                <a:ext uri="{FF2B5EF4-FFF2-40B4-BE49-F238E27FC236}">
                  <a16:creationId xmlns:a16="http://schemas.microsoft.com/office/drawing/2014/main" id="{3A9BA3FB-60E3-C926-0185-63E589E2D074}"/>
                </a:ext>
              </a:extLst>
            </p:cNvPr>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solidFill>
              <a:srgbClr val="1E9F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Freeform 6">
              <a:extLst>
                <a:ext uri="{FF2B5EF4-FFF2-40B4-BE49-F238E27FC236}">
                  <a16:creationId xmlns:a16="http://schemas.microsoft.com/office/drawing/2014/main" id="{4D8C2DDB-7F9A-0AB0-C5B8-1C6BE77972B1}"/>
                </a:ext>
              </a:extLst>
            </p:cNvPr>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solidFill>
              <a:srgbClr val="1E9F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Freeform 7">
              <a:extLst>
                <a:ext uri="{FF2B5EF4-FFF2-40B4-BE49-F238E27FC236}">
                  <a16:creationId xmlns:a16="http://schemas.microsoft.com/office/drawing/2014/main" id="{81B76644-0AB9-BAC1-98D1-C05B4A6B1A26}"/>
                </a:ext>
              </a:extLst>
            </p:cNvPr>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solidFill>
              <a:srgbClr val="1E9F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174305582"/>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ual Text Box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489194"/>
            <a:ext cx="5480051"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55A194D5-B674-459F-94A7-CD1A3B3169A6}"/>
              </a:ext>
            </a:extLst>
          </p:cNvPr>
          <p:cNvSpPr>
            <a:spLocks noGrp="1"/>
          </p:cNvSpPr>
          <p:nvPr>
            <p:ph type="body" sz="quarter" idx="11"/>
          </p:nvPr>
        </p:nvSpPr>
        <p:spPr>
          <a:xfrm>
            <a:off x="513588" y="979837"/>
            <a:ext cx="11164824" cy="374419"/>
          </a:xfrm>
          <a:solidFill>
            <a:srgbClr val="EEBC58"/>
          </a:solidFill>
          <a:ln w="12700">
            <a:solidFill>
              <a:srgbClr val="EEBC58"/>
            </a:solidFill>
            <a:miter lim="800000"/>
          </a:ln>
          <a:effectLst>
            <a:outerShdw dist="53340" dir="2700000" algn="ctr" rotWithShape="0">
              <a:srgbClr val="DDDDDD"/>
            </a:outerShdw>
          </a:effectLst>
        </p:spPr>
        <p:txBody>
          <a:bodyPr anchor="ctr">
            <a:normAutofit/>
          </a:bodyPr>
          <a:lstStyle>
            <a:lvl1pPr marL="0" indent="0" algn="ctr">
              <a:buNone/>
              <a:defRPr sz="1400" b="1" i="1"/>
            </a:lvl1pPr>
          </a:lstStyle>
          <a:p>
            <a:pPr lvl="0"/>
            <a:r>
              <a:rPr lang="en-US"/>
              <a:t>Click to edit Master text styles</a:t>
            </a:r>
          </a:p>
        </p:txBody>
      </p:sp>
      <p:sp>
        <p:nvSpPr>
          <p:cNvPr id="7" name="Content Placeholder 2">
            <a:extLst>
              <a:ext uri="{FF2B5EF4-FFF2-40B4-BE49-F238E27FC236}">
                <a16:creationId xmlns:a16="http://schemas.microsoft.com/office/drawing/2014/main" id="{1028677A-9F64-4ADE-B567-60F0188536C1}"/>
              </a:ext>
            </a:extLst>
          </p:cNvPr>
          <p:cNvSpPr>
            <a:spLocks noGrp="1"/>
          </p:cNvSpPr>
          <p:nvPr>
            <p:ph idx="12"/>
          </p:nvPr>
        </p:nvSpPr>
        <p:spPr>
          <a:xfrm>
            <a:off x="6178551" y="1489194"/>
            <a:ext cx="5482167"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415928"/>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3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2565172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Content Placeholder 2">
            <a:extLst>
              <a:ext uri="{FF2B5EF4-FFF2-40B4-BE49-F238E27FC236}">
                <a16:creationId xmlns:a16="http://schemas.microsoft.com/office/drawing/2014/main" id="{99979795-F39B-48A8-8EC8-80F43110FA0D}"/>
              </a:ext>
            </a:extLst>
          </p:cNvPr>
          <p:cNvSpPr>
            <a:spLocks noGrp="1"/>
          </p:cNvSpPr>
          <p:nvPr>
            <p:ph idx="11"/>
          </p:nvPr>
        </p:nvSpPr>
        <p:spPr>
          <a:xfrm>
            <a:off x="495300" y="1489192"/>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6A032FD8-2574-4690-8DD3-FF8C6DEA0DBB}"/>
              </a:ext>
            </a:extLst>
          </p:cNvPr>
          <p:cNvSpPr>
            <a:spLocks noGrp="1"/>
          </p:cNvSpPr>
          <p:nvPr>
            <p:ph idx="1"/>
          </p:nvPr>
        </p:nvSpPr>
        <p:spPr>
          <a:xfrm>
            <a:off x="7646502" y="1489192"/>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5">
            <a:extLst>
              <a:ext uri="{FF2B5EF4-FFF2-40B4-BE49-F238E27FC236}">
                <a16:creationId xmlns:a16="http://schemas.microsoft.com/office/drawing/2014/main" id="{9DDB3ACF-A075-4C4A-8EDB-120501DE7DB0}"/>
              </a:ext>
            </a:extLst>
          </p:cNvPr>
          <p:cNvSpPr>
            <a:spLocks noGrp="1"/>
          </p:cNvSpPr>
          <p:nvPr>
            <p:ph type="body" sz="quarter" idx="12"/>
          </p:nvPr>
        </p:nvSpPr>
        <p:spPr>
          <a:xfrm>
            <a:off x="513588" y="979835"/>
            <a:ext cx="11164824" cy="374419"/>
          </a:xfrm>
          <a:solidFill>
            <a:srgbClr val="EEBC58"/>
          </a:solidFill>
          <a:ln w="12700">
            <a:solidFill>
              <a:srgbClr val="EEBC58"/>
            </a:solidFill>
            <a:miter lim="800000"/>
          </a:ln>
          <a:effectLst>
            <a:outerShdw dist="53340" dir="2700000" algn="ctr" rotWithShape="0">
              <a:srgbClr val="DDDDDD"/>
            </a:outerShdw>
          </a:effectLst>
        </p:spPr>
        <p:txBody>
          <a:bodyPr anchor="ctr">
            <a:normAutofit/>
          </a:bodyPr>
          <a:lstStyle>
            <a:lvl1pPr marL="0" indent="0" algn="ctr">
              <a:buNone/>
              <a:defRPr sz="1400" b="1" i="1"/>
            </a:lvl1pPr>
          </a:lstStyle>
          <a:p>
            <a:pPr lvl="0"/>
            <a:r>
              <a:rPr lang="en-US"/>
              <a:t>Click to edit Master text styles</a:t>
            </a:r>
          </a:p>
        </p:txBody>
      </p:sp>
    </p:spTree>
    <p:extLst>
      <p:ext uri="{BB962C8B-B14F-4D97-AF65-F5344CB8AC3E}">
        <p14:creationId xmlns:p14="http://schemas.microsoft.com/office/powerpoint/2010/main" val="2430491762"/>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614A9FCC-C290-4F7C-ABC5-F18EFAC4B7A5}"/>
              </a:ext>
            </a:extLst>
          </p:cNvPr>
          <p:cNvSpPr>
            <a:spLocks noGrp="1"/>
          </p:cNvSpPr>
          <p:nvPr>
            <p:ph idx="1"/>
          </p:nvPr>
        </p:nvSpPr>
        <p:spPr>
          <a:xfrm>
            <a:off x="495300" y="1368425"/>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8A5D707B-6C22-4A91-9EC1-617C186848AF}"/>
              </a:ext>
            </a:extLst>
          </p:cNvPr>
          <p:cNvSpPr>
            <a:spLocks noGrp="1"/>
          </p:cNvSpPr>
          <p:nvPr>
            <p:ph idx="10"/>
          </p:nvPr>
        </p:nvSpPr>
        <p:spPr>
          <a:xfrm>
            <a:off x="4705351" y="1368425"/>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025216"/>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Dual Text Box">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495300" y="1497584"/>
            <a:ext cx="4014216"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52C46741-C232-4B1B-B3B8-57CDF1A7187B}"/>
              </a:ext>
            </a:extLst>
          </p:cNvPr>
          <p:cNvSpPr>
            <a:spLocks noGrp="1"/>
          </p:cNvSpPr>
          <p:nvPr>
            <p:ph idx="10"/>
          </p:nvPr>
        </p:nvSpPr>
        <p:spPr>
          <a:xfrm>
            <a:off x="4705351" y="1497584"/>
            <a:ext cx="6955368"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5">
            <a:extLst>
              <a:ext uri="{FF2B5EF4-FFF2-40B4-BE49-F238E27FC236}">
                <a16:creationId xmlns:a16="http://schemas.microsoft.com/office/drawing/2014/main" id="{9106ED34-F5F4-45C3-9F00-59C0106F261C}"/>
              </a:ext>
            </a:extLst>
          </p:cNvPr>
          <p:cNvSpPr>
            <a:spLocks noGrp="1"/>
          </p:cNvSpPr>
          <p:nvPr>
            <p:ph type="body" sz="quarter" idx="11"/>
          </p:nvPr>
        </p:nvSpPr>
        <p:spPr>
          <a:xfrm>
            <a:off x="513588" y="988227"/>
            <a:ext cx="11164824" cy="374419"/>
          </a:xfrm>
          <a:solidFill>
            <a:srgbClr val="EEBC58"/>
          </a:solidFill>
          <a:ln w="12700">
            <a:solidFill>
              <a:srgbClr val="EEBC58"/>
            </a:solidFill>
            <a:miter lim="800000"/>
          </a:ln>
          <a:effectLst>
            <a:outerShdw dist="53340" dir="2700000" algn="ctr" rotWithShape="0">
              <a:srgbClr val="DDDDDD"/>
            </a:outerShdw>
          </a:effectLst>
        </p:spPr>
        <p:txBody>
          <a:bodyPr anchor="ctr">
            <a:normAutofit/>
          </a:bodyPr>
          <a:lstStyle>
            <a:lvl1pPr marL="0" indent="0" algn="ctr">
              <a:buNone/>
              <a:defRPr sz="1400" b="1" i="1"/>
            </a:lvl1pPr>
          </a:lstStyle>
          <a:p>
            <a:pPr lvl="0"/>
            <a:r>
              <a:rPr lang="en-US"/>
              <a:t>Click to edit Master text styles</a:t>
            </a:r>
          </a:p>
        </p:txBody>
      </p:sp>
    </p:spTree>
    <p:extLst>
      <p:ext uri="{BB962C8B-B14F-4D97-AF65-F5344CB8AC3E}">
        <p14:creationId xmlns:p14="http://schemas.microsoft.com/office/powerpoint/2010/main" val="1876429500"/>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isclaimer (London)">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5D8F48-2C33-194C-8C92-E700D144C39C}"/>
              </a:ext>
            </a:extLst>
          </p:cNvPr>
          <p:cNvSpPr/>
          <p:nvPr/>
        </p:nvSpPr>
        <p:spPr>
          <a:xfrm>
            <a:off x="-179"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15" dirty="0"/>
              <a:t> 	</a:t>
            </a:r>
          </a:p>
        </p:txBody>
      </p:sp>
      <p:grpSp>
        <p:nvGrpSpPr>
          <p:cNvPr id="17" name="Group 16"/>
          <p:cNvGrpSpPr>
            <a:grpSpLocks noChangeAspect="1"/>
          </p:cNvGrpSpPr>
          <p:nvPr/>
        </p:nvGrpSpPr>
        <p:grpSpPr bwMode="auto">
          <a:xfrm>
            <a:off x="-179" y="0"/>
            <a:ext cx="4079875" cy="6861175"/>
            <a:chOff x="-2" y="0"/>
            <a:chExt cx="2570" cy="4322"/>
          </a:xfrm>
          <a:solidFill>
            <a:srgbClr val="143650"/>
          </a:solidFill>
        </p:grpSpPr>
        <p:sp>
          <p:nvSpPr>
            <p:cNvPr id="18" name="Freeform 5"/>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6"/>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7"/>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 name="Rectangle 8"/>
          <p:cNvSpPr>
            <a:spLocks noChangeArrowheads="1"/>
          </p:cNvSpPr>
          <p:nvPr/>
        </p:nvSpPr>
        <p:spPr bwMode="auto">
          <a:xfrm>
            <a:off x="4774608" y="3870960"/>
            <a:ext cx="642679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Autofit/>
          </a:bodyPr>
          <a:lstStyle>
            <a:lvl1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1pPr>
            <a:lvl2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2pPr>
            <a:lvl3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3pPr>
            <a:lvl4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4pPr>
            <a:lvl5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5pPr>
            <a:lvl6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6pPr>
            <a:lvl7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7pPr>
            <a:lvl8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8pPr>
            <a:lvl9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Howden Tiger</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One Creechurch Place, London, EC3A 5AF</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T	+44 (</a:t>
            </a:r>
            <a:r>
              <a:rPr kumimoji="0" lang="en-GB" altLang="en-US" sz="900" b="0" i="0" u="none" strike="noStrike" cap="none" normalizeH="0" baseline="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0) 20 </a:t>
            </a: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7398 4888</a:t>
            </a:r>
            <a:b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b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E	howdentigerinfo@howdentiger.com</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www.howdentiger.com</a:t>
            </a:r>
            <a:endPar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900" b="0" i="0" u="none" strike="noStrike" cap="none" normalizeH="0" baseline="0" dirty="0">
              <a:ln>
                <a:noFill/>
              </a:ln>
              <a:solidFill>
                <a:srgbClr val="FFFF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r>
              <a:rPr lang="en-GB" sz="700" dirty="0">
                <a:solidFill>
                  <a:schemeClr val="bg1"/>
                </a:solidFill>
                <a:effectLst/>
                <a:latin typeface="Arial" panose="020B0604020202020204" pitchFamily="34" charset="0"/>
                <a:cs typeface="Arial" panose="020B0604020202020204" pitchFamily="34" charset="0"/>
              </a:rPr>
              <a:t>Howden Tiger is a trading name of Howden Reinsurance Brokers Limited and TigerRisk Partners (UK) Limited, both part of Howden Group Holdings. Howden Reinsurance Brokers Limited is authorised and regulated by the Financial Conduct Authority in respect of general (re) insurance distribution business (FRN: 531097). Incorporated in England and Wales under company registration number 7142031 with registered office at One Creechurch Place, London EC3A 5AF. TigerRisk Partners (UK) Limited is authorised and regulated by the Financial Conduct Authority (FRN: 552051). Incorporated in England and Wales under company registration number 07524836 with registered office at One Creechurch Place, London EC3A 5AF. Calls may be monitored and recorded for quality assurance purposes</a:t>
            </a:r>
            <a:r>
              <a:rPr lang="en-GB" sz="700" kern="1200" dirty="0">
                <a:solidFill>
                  <a:schemeClr val="bg1"/>
                </a:solidFill>
                <a:effectLst/>
                <a:latin typeface="Arial" panose="020B0604020202020204" pitchFamily="34" charset="0"/>
                <a:ea typeface="+mn-ea"/>
                <a:cs typeface="+mn-cs"/>
              </a:rPr>
              <a:t>.</a:t>
            </a:r>
            <a:endParaRPr lang="en-GB" sz="700" dirty="0">
              <a:solidFill>
                <a:schemeClr val="bg1"/>
              </a:solidFill>
              <a:effectLst/>
              <a:latin typeface="Arial" panose="020B0604020202020204" pitchFamily="34" charset="0"/>
              <a:cs typeface="Arial" panose="020B0604020202020204" pitchFamily="34" charset="0"/>
            </a:endParaRPr>
          </a:p>
        </p:txBody>
      </p:sp>
      <p:pic>
        <p:nvPicPr>
          <p:cNvPr id="2" name="Picture 1" descr="A picture containing text, clipart&#10;&#10;Description automatically generated">
            <a:extLst>
              <a:ext uri="{FF2B5EF4-FFF2-40B4-BE49-F238E27FC236}">
                <a16:creationId xmlns:a16="http://schemas.microsoft.com/office/drawing/2014/main" id="{ECDACF8C-DA1F-4894-6755-6564469D0A85}"/>
              </a:ext>
            </a:extLst>
          </p:cNvPr>
          <p:cNvPicPr>
            <a:picLocks noChangeAspect="1"/>
          </p:cNvPicPr>
          <p:nvPr/>
        </p:nvPicPr>
        <p:blipFill>
          <a:blip r:embed="rId2"/>
          <a:stretch>
            <a:fillRect/>
          </a:stretch>
        </p:blipFill>
        <p:spPr>
          <a:xfrm>
            <a:off x="8816472" y="764341"/>
            <a:ext cx="2519570" cy="1037470"/>
          </a:xfrm>
          <a:prstGeom prst="rect">
            <a:avLst/>
          </a:prstGeom>
        </p:spPr>
      </p:pic>
    </p:spTree>
    <p:extLst>
      <p:ext uri="{BB962C8B-B14F-4D97-AF65-F5344CB8AC3E}">
        <p14:creationId xmlns:p14="http://schemas.microsoft.com/office/powerpoint/2010/main" val="10645454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Minneapoli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5D8F48-2C33-194C-8C92-E700D144C39C}"/>
              </a:ext>
            </a:extLst>
          </p:cNvPr>
          <p:cNvSpPr/>
          <p:nvPr/>
        </p:nvSpPr>
        <p:spPr>
          <a:xfrm>
            <a:off x="-179"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15" dirty="0"/>
              <a:t> 	</a:t>
            </a:r>
          </a:p>
        </p:txBody>
      </p:sp>
      <p:grpSp>
        <p:nvGrpSpPr>
          <p:cNvPr id="17" name="Group 16"/>
          <p:cNvGrpSpPr>
            <a:grpSpLocks noChangeAspect="1"/>
          </p:cNvGrpSpPr>
          <p:nvPr/>
        </p:nvGrpSpPr>
        <p:grpSpPr bwMode="auto">
          <a:xfrm>
            <a:off x="-179" y="0"/>
            <a:ext cx="4079875" cy="6861175"/>
            <a:chOff x="-2" y="0"/>
            <a:chExt cx="2570" cy="4322"/>
          </a:xfrm>
          <a:solidFill>
            <a:srgbClr val="143650"/>
          </a:solidFill>
        </p:grpSpPr>
        <p:sp>
          <p:nvSpPr>
            <p:cNvPr id="18" name="Freeform 5"/>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6"/>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7"/>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 name="Rectangle 8"/>
          <p:cNvSpPr>
            <a:spLocks noChangeArrowheads="1"/>
          </p:cNvSpPr>
          <p:nvPr/>
        </p:nvSpPr>
        <p:spPr bwMode="auto">
          <a:xfrm>
            <a:off x="4774608" y="3870960"/>
            <a:ext cx="642679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Autofit/>
          </a:bodyPr>
          <a:lstStyle>
            <a:lvl1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1pPr>
            <a:lvl2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2pPr>
            <a:lvl3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3pPr>
            <a:lvl4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4pPr>
            <a:lvl5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5pPr>
            <a:lvl6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6pPr>
            <a:lvl7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7pPr>
            <a:lvl8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8pPr>
            <a:lvl9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Howden Tiger</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7601 France Avenue South, Suite 200, Edina, MN  55435</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T	+1 888-312-5742</a:t>
            </a:r>
            <a:b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b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E	howdentigerinfo@howdentiger.com</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www.howdentiger.com</a:t>
            </a:r>
            <a:endPar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900" b="0" i="0" u="none" strike="noStrike" cap="none" normalizeH="0" baseline="0" dirty="0">
              <a:ln>
                <a:noFill/>
              </a:ln>
              <a:solidFill>
                <a:srgbClr val="FFFF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r>
              <a:rPr lang="en-GB" sz="700" dirty="0">
                <a:solidFill>
                  <a:schemeClr val="bg1"/>
                </a:solidFill>
                <a:effectLst/>
                <a:latin typeface="Arial" panose="020B0604020202020204" pitchFamily="34" charset="0"/>
                <a:cs typeface="Arial" panose="020B0604020202020204" pitchFamily="34" charset="0"/>
              </a:rPr>
              <a:t>Howden Tiger is a trading name of Howden Reinsurance Brokers Limited and TigerRisk Partners (UK) Limited, both part of Howden Group Holdings. Howden Reinsurance Brokers Limited is authorised and regulated by the Financial Conduct Authority in respect of general (re) insurance distribution business (FRN: 531097). Incorporated in England and Wales under company registration number 7142031 with registered office at One Creechurch Place, London EC3A 5AF. TigerRisk Partners (UK) Limited is authorised and regulated by the Financial Conduct Authority (FRN: 552051). Incorporated in England and Wales under company registration number 07524836 with registered office at One Creechurch Place, London EC3A 5AF. Calls may be monitored and recorded for quality assurance purposes</a:t>
            </a:r>
            <a:r>
              <a:rPr lang="en-GB" sz="700" kern="1200" dirty="0">
                <a:solidFill>
                  <a:schemeClr val="bg1"/>
                </a:solidFill>
                <a:effectLst/>
                <a:latin typeface="Arial" panose="020B0604020202020204" pitchFamily="34" charset="0"/>
                <a:ea typeface="+mn-ea"/>
                <a:cs typeface="+mn-cs"/>
              </a:rPr>
              <a:t>.</a:t>
            </a:r>
            <a:endParaRPr lang="en-GB" sz="700" dirty="0">
              <a:solidFill>
                <a:schemeClr val="bg1"/>
              </a:solidFill>
              <a:effectLst/>
              <a:latin typeface="Arial" panose="020B0604020202020204" pitchFamily="34" charset="0"/>
              <a:cs typeface="Arial" panose="020B0604020202020204" pitchFamily="34" charset="0"/>
            </a:endParaRPr>
          </a:p>
        </p:txBody>
      </p:sp>
      <p:pic>
        <p:nvPicPr>
          <p:cNvPr id="2" name="Picture 1" descr="A picture containing text, clipart&#10;&#10;Description automatically generated">
            <a:extLst>
              <a:ext uri="{FF2B5EF4-FFF2-40B4-BE49-F238E27FC236}">
                <a16:creationId xmlns:a16="http://schemas.microsoft.com/office/drawing/2014/main" id="{ECDACF8C-DA1F-4894-6755-6564469D0A85}"/>
              </a:ext>
            </a:extLst>
          </p:cNvPr>
          <p:cNvPicPr>
            <a:picLocks noChangeAspect="1"/>
          </p:cNvPicPr>
          <p:nvPr/>
        </p:nvPicPr>
        <p:blipFill>
          <a:blip r:embed="rId2"/>
          <a:stretch>
            <a:fillRect/>
          </a:stretch>
        </p:blipFill>
        <p:spPr>
          <a:xfrm>
            <a:off x="8816472" y="764341"/>
            <a:ext cx="2519570" cy="1037470"/>
          </a:xfrm>
          <a:prstGeom prst="rect">
            <a:avLst/>
          </a:prstGeom>
        </p:spPr>
      </p:pic>
    </p:spTree>
    <p:extLst>
      <p:ext uri="{BB962C8B-B14F-4D97-AF65-F5344CB8AC3E}">
        <p14:creationId xmlns:p14="http://schemas.microsoft.com/office/powerpoint/2010/main" val="29326510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Disclaimer (New Yor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5D8F48-2C33-194C-8C92-E700D144C39C}"/>
              </a:ext>
            </a:extLst>
          </p:cNvPr>
          <p:cNvSpPr/>
          <p:nvPr/>
        </p:nvSpPr>
        <p:spPr>
          <a:xfrm>
            <a:off x="-179"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15" dirty="0"/>
              <a:t> 	</a:t>
            </a:r>
          </a:p>
        </p:txBody>
      </p:sp>
      <p:grpSp>
        <p:nvGrpSpPr>
          <p:cNvPr id="17" name="Group 16"/>
          <p:cNvGrpSpPr>
            <a:grpSpLocks noChangeAspect="1"/>
          </p:cNvGrpSpPr>
          <p:nvPr/>
        </p:nvGrpSpPr>
        <p:grpSpPr bwMode="auto">
          <a:xfrm>
            <a:off x="-179" y="0"/>
            <a:ext cx="4079875" cy="6861175"/>
            <a:chOff x="-2" y="0"/>
            <a:chExt cx="2570" cy="4322"/>
          </a:xfrm>
          <a:solidFill>
            <a:srgbClr val="143650"/>
          </a:solidFill>
        </p:grpSpPr>
        <p:sp>
          <p:nvSpPr>
            <p:cNvPr id="18" name="Freeform 5"/>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6"/>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7"/>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 name="Rectangle 8"/>
          <p:cNvSpPr>
            <a:spLocks noChangeArrowheads="1"/>
          </p:cNvSpPr>
          <p:nvPr/>
        </p:nvSpPr>
        <p:spPr bwMode="auto">
          <a:xfrm>
            <a:off x="4774608" y="3870960"/>
            <a:ext cx="642679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Autofit/>
          </a:bodyPr>
          <a:lstStyle>
            <a:lvl1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1pPr>
            <a:lvl2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2pPr>
            <a:lvl3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3pPr>
            <a:lvl4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4pPr>
            <a:lvl5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5pPr>
            <a:lvl6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6pPr>
            <a:lvl7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7pPr>
            <a:lvl8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8pPr>
            <a:lvl9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Howden Tiger</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1350 Avenue of the Americas, 33</a:t>
            </a:r>
            <a:r>
              <a:rPr kumimoji="0" lang="en-GB" altLang="en-US" sz="900" b="0" i="0" u="none" strike="noStrike" cap="none" normalizeH="0" baseline="3000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rd</a:t>
            </a: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 Floor, New York, NY  10019</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T	+1 888-312-5742</a:t>
            </a:r>
            <a:b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b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E	howdentigerinfo@howdentiger.com</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www.howdentiger.com</a:t>
            </a:r>
            <a:endPar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900" b="0" i="0" u="none" strike="noStrike" cap="none" normalizeH="0" baseline="0" dirty="0">
              <a:ln>
                <a:noFill/>
              </a:ln>
              <a:solidFill>
                <a:srgbClr val="FFFF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r>
              <a:rPr lang="en-GB" sz="700" dirty="0">
                <a:solidFill>
                  <a:schemeClr val="bg1"/>
                </a:solidFill>
                <a:effectLst/>
                <a:latin typeface="Arial" panose="020B0604020202020204" pitchFamily="34" charset="0"/>
                <a:cs typeface="Arial" panose="020B0604020202020204" pitchFamily="34" charset="0"/>
              </a:rPr>
              <a:t>Howden Tiger is a trading name of Howden Reinsurance Brokers Limited and TigerRisk Partners (UK) Limited, both part of Howden Group Holdings. Howden Reinsurance Brokers Limited is authorised and regulated by the Financial Conduct Authority in respect of general (re) insurance distribution business (FRN: 531097). Incorporated in England and Wales under company registration number 7142031 with registered office at One Creechurch Place, London EC3A 5AF. TigerRisk Partners (UK) Limited is authorised and regulated by the Financial Conduct Authority (FRN: 552051). Incorporated in England and Wales under company registration number 07524836 with registered office at One Creechurch Place, London EC3A 5AF. Calls may be monitored and recorded for quality assurance purposes</a:t>
            </a:r>
            <a:r>
              <a:rPr lang="en-GB" sz="700" kern="1200" dirty="0">
                <a:solidFill>
                  <a:schemeClr val="bg1"/>
                </a:solidFill>
                <a:effectLst/>
                <a:latin typeface="Arial" panose="020B0604020202020204" pitchFamily="34" charset="0"/>
                <a:ea typeface="+mn-ea"/>
                <a:cs typeface="+mn-cs"/>
              </a:rPr>
              <a:t>.</a:t>
            </a:r>
            <a:endParaRPr lang="en-GB" sz="700" dirty="0">
              <a:solidFill>
                <a:schemeClr val="bg1"/>
              </a:solidFill>
              <a:effectLst/>
              <a:latin typeface="Arial" panose="020B0604020202020204" pitchFamily="34" charset="0"/>
              <a:cs typeface="Arial" panose="020B0604020202020204" pitchFamily="34" charset="0"/>
            </a:endParaRPr>
          </a:p>
        </p:txBody>
      </p:sp>
      <p:pic>
        <p:nvPicPr>
          <p:cNvPr id="2" name="Picture 1" descr="A picture containing text, clipart&#10;&#10;Description automatically generated">
            <a:extLst>
              <a:ext uri="{FF2B5EF4-FFF2-40B4-BE49-F238E27FC236}">
                <a16:creationId xmlns:a16="http://schemas.microsoft.com/office/drawing/2014/main" id="{ECDACF8C-DA1F-4894-6755-6564469D0A85}"/>
              </a:ext>
            </a:extLst>
          </p:cNvPr>
          <p:cNvPicPr>
            <a:picLocks noChangeAspect="1"/>
          </p:cNvPicPr>
          <p:nvPr/>
        </p:nvPicPr>
        <p:blipFill>
          <a:blip r:embed="rId2"/>
          <a:stretch>
            <a:fillRect/>
          </a:stretch>
        </p:blipFill>
        <p:spPr>
          <a:xfrm>
            <a:off x="8816472" y="764341"/>
            <a:ext cx="2519570" cy="1037470"/>
          </a:xfrm>
          <a:prstGeom prst="rect">
            <a:avLst/>
          </a:prstGeom>
        </p:spPr>
      </p:pic>
    </p:spTree>
    <p:extLst>
      <p:ext uri="{BB962C8B-B14F-4D97-AF65-F5344CB8AC3E}">
        <p14:creationId xmlns:p14="http://schemas.microsoft.com/office/powerpoint/2010/main" val="14772879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isclaimer (Stamfor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5D8F48-2C33-194C-8C92-E700D144C39C}"/>
              </a:ext>
            </a:extLst>
          </p:cNvPr>
          <p:cNvSpPr/>
          <p:nvPr/>
        </p:nvSpPr>
        <p:spPr>
          <a:xfrm>
            <a:off x="-179" y="0"/>
            <a:ext cx="12192000" cy="6858000"/>
          </a:xfrm>
          <a:prstGeom prst="rect">
            <a:avLst/>
          </a:prstGeom>
          <a:solidFill>
            <a:srgbClr val="152C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15" dirty="0"/>
              <a:t> 	</a:t>
            </a:r>
          </a:p>
        </p:txBody>
      </p:sp>
      <p:grpSp>
        <p:nvGrpSpPr>
          <p:cNvPr id="17" name="Group 16"/>
          <p:cNvGrpSpPr>
            <a:grpSpLocks noChangeAspect="1"/>
          </p:cNvGrpSpPr>
          <p:nvPr/>
        </p:nvGrpSpPr>
        <p:grpSpPr bwMode="auto">
          <a:xfrm>
            <a:off x="-179" y="0"/>
            <a:ext cx="4079875" cy="6861175"/>
            <a:chOff x="-2" y="0"/>
            <a:chExt cx="2570" cy="4322"/>
          </a:xfrm>
          <a:solidFill>
            <a:srgbClr val="143650"/>
          </a:solidFill>
        </p:grpSpPr>
        <p:sp>
          <p:nvSpPr>
            <p:cNvPr id="18" name="Freeform 5"/>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9" name="Freeform 6"/>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0" name="Freeform 7"/>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0" name="Rectangle 8"/>
          <p:cNvSpPr>
            <a:spLocks noChangeArrowheads="1"/>
          </p:cNvSpPr>
          <p:nvPr/>
        </p:nvSpPr>
        <p:spPr bwMode="auto">
          <a:xfrm>
            <a:off x="4774608" y="3870960"/>
            <a:ext cx="6426792"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Autofit/>
          </a:bodyPr>
          <a:lstStyle>
            <a:lvl1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1pPr>
            <a:lvl2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2pPr>
            <a:lvl3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3pPr>
            <a:lvl4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4pPr>
            <a:lvl5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5pPr>
            <a:lvl6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6pPr>
            <a:lvl7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7pPr>
            <a:lvl8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8pPr>
            <a:lvl9pPr eaLnBrk="0" fontAlgn="base" hangingPunct="0">
              <a:spcBef>
                <a:spcPct val="0"/>
              </a:spcBef>
              <a:spcAft>
                <a:spcPct val="0"/>
              </a:spcAft>
              <a:tabLst>
                <a:tab pos="146050" algn="l"/>
                <a:tab pos="1463675" algn="l"/>
                <a:tab pos="1633538" algn="l"/>
                <a:tab pos="2800350" algn="l"/>
                <a:tab pos="29876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Howden Tiger</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100 First Stamford Place, 4</a:t>
            </a:r>
            <a:r>
              <a:rPr kumimoji="0" lang="en-GB" altLang="en-US" sz="900" b="0" i="0" u="none" strike="noStrike" cap="none" normalizeH="0" baseline="3000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th</a:t>
            </a: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 Floor West, Stamford, CT  06902</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T	+1 888-312-5742</a:t>
            </a:r>
            <a:b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br>
            <a:r>
              <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E	howdentigerinfo@howdentiger.com</a:t>
            </a: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r>
              <a:rPr kumimoji="0" lang="en-GB" altLang="en-US" sz="900" b="1"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rPr>
              <a:t>www.howdentiger.com</a:t>
            </a:r>
            <a:endParaRPr kumimoji="0" lang="en-GB" altLang="en-US" sz="900" b="0" i="0" u="none" strike="noStrike" cap="none" normalizeH="0" baseline="0" dirty="0">
              <a:ln>
                <a:noFill/>
              </a:ln>
              <a:solidFill>
                <a:srgbClr val="FFFFFF"/>
              </a:solidFill>
              <a:effectLst/>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900" b="0" i="0" u="none" strike="noStrike" cap="none" normalizeH="0" baseline="0" dirty="0">
              <a:ln>
                <a:noFill/>
              </a:ln>
              <a:solidFill>
                <a:srgbClr val="FFFFFF"/>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46050" algn="l"/>
                <a:tab pos="1463675" algn="l"/>
                <a:tab pos="1633538" algn="l"/>
                <a:tab pos="2800350" algn="l"/>
                <a:tab pos="2987675" algn="l"/>
              </a:tabLst>
            </a:pPr>
            <a:endParaRPr kumimoji="0" lang="en-GB" altLang="en-US" sz="800" b="0" i="0" u="none" strike="noStrike" cap="none" normalizeH="0" baseline="0" dirty="0">
              <a:ln>
                <a:noFill/>
              </a:ln>
              <a:solidFill>
                <a:schemeClr val="tx1"/>
              </a:solidFill>
              <a:effectLst/>
            </a:endParaRPr>
          </a:p>
          <a:p>
            <a:r>
              <a:rPr lang="en-GB" sz="700" dirty="0">
                <a:solidFill>
                  <a:schemeClr val="bg1"/>
                </a:solidFill>
                <a:effectLst/>
                <a:latin typeface="Arial" panose="020B0604020202020204" pitchFamily="34" charset="0"/>
                <a:cs typeface="Arial" panose="020B0604020202020204" pitchFamily="34" charset="0"/>
              </a:rPr>
              <a:t>Howden Tiger is a trading name of Howden Reinsurance Brokers Limited and TigerRisk Partners (UK) Limited, both part of Howden Group Holdings. Howden Reinsurance Brokers Limited is authorised and regulated by the Financial Conduct Authority in respect of general (re) insurance distribution business (FRN: 531097). Incorporated in England and Wales under company registration number 7142031 with registered office at One Creechurch Place, London EC3A 5AF. TigerRisk Partners (UK) Limited is authorised and regulated by the Financial Conduct Authority (FRN: 552051). Incorporated in England and Wales under company registration number 07524836 with registered office at One Creechurch Place, London EC3A 5AF. Calls may be monitored and recorded for quality assurance purposes</a:t>
            </a:r>
            <a:r>
              <a:rPr lang="en-GB" sz="700" kern="1200" dirty="0">
                <a:solidFill>
                  <a:schemeClr val="bg1"/>
                </a:solidFill>
                <a:effectLst/>
                <a:latin typeface="Arial" panose="020B0604020202020204" pitchFamily="34" charset="0"/>
                <a:ea typeface="+mn-ea"/>
                <a:cs typeface="+mn-cs"/>
              </a:rPr>
              <a:t>.</a:t>
            </a:r>
            <a:endParaRPr lang="en-GB" sz="700" dirty="0">
              <a:solidFill>
                <a:schemeClr val="bg1"/>
              </a:solidFill>
              <a:effectLst/>
              <a:latin typeface="Arial" panose="020B0604020202020204" pitchFamily="34" charset="0"/>
              <a:cs typeface="Arial" panose="020B0604020202020204" pitchFamily="34" charset="0"/>
            </a:endParaRPr>
          </a:p>
        </p:txBody>
      </p:sp>
      <p:pic>
        <p:nvPicPr>
          <p:cNvPr id="2" name="Picture 1" descr="A picture containing text, clipart&#10;&#10;Description automatically generated">
            <a:extLst>
              <a:ext uri="{FF2B5EF4-FFF2-40B4-BE49-F238E27FC236}">
                <a16:creationId xmlns:a16="http://schemas.microsoft.com/office/drawing/2014/main" id="{ECDACF8C-DA1F-4894-6755-6564469D0A85}"/>
              </a:ext>
            </a:extLst>
          </p:cNvPr>
          <p:cNvPicPr>
            <a:picLocks noChangeAspect="1"/>
          </p:cNvPicPr>
          <p:nvPr/>
        </p:nvPicPr>
        <p:blipFill>
          <a:blip r:embed="rId2"/>
          <a:stretch>
            <a:fillRect/>
          </a:stretch>
        </p:blipFill>
        <p:spPr>
          <a:xfrm>
            <a:off x="8816472" y="764341"/>
            <a:ext cx="2519570" cy="1037470"/>
          </a:xfrm>
          <a:prstGeom prst="rect">
            <a:avLst/>
          </a:prstGeom>
        </p:spPr>
      </p:pic>
    </p:spTree>
    <p:extLst>
      <p:ext uri="{BB962C8B-B14F-4D97-AF65-F5344CB8AC3E}">
        <p14:creationId xmlns:p14="http://schemas.microsoft.com/office/powerpoint/2010/main" val="2840155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2_Title Slide">
    <p:spTree>
      <p:nvGrpSpPr>
        <p:cNvPr id="1" name=""/>
        <p:cNvGrpSpPr/>
        <p:nvPr/>
      </p:nvGrpSpPr>
      <p:grpSpPr>
        <a:xfrm>
          <a:off x="0" y="0"/>
          <a:ext cx="0" cy="0"/>
          <a:chOff x="0" y="0"/>
          <a:chExt cx="0" cy="0"/>
        </a:xfrm>
      </p:grpSpPr>
      <p:grpSp>
        <p:nvGrpSpPr>
          <p:cNvPr id="6" name="Group 4">
            <a:extLst>
              <a:ext uri="{FF2B5EF4-FFF2-40B4-BE49-F238E27FC236}">
                <a16:creationId xmlns:a16="http://schemas.microsoft.com/office/drawing/2014/main" id="{AA3E2EDC-BC00-46B4-890A-46BE58CF2A9A}"/>
              </a:ext>
            </a:extLst>
          </p:cNvPr>
          <p:cNvGrpSpPr>
            <a:grpSpLocks noChangeAspect="1"/>
          </p:cNvGrpSpPr>
          <p:nvPr/>
        </p:nvGrpSpPr>
        <p:grpSpPr bwMode="auto">
          <a:xfrm>
            <a:off x="-11884" y="0"/>
            <a:ext cx="4081363" cy="6872387"/>
            <a:chOff x="-2" y="0"/>
            <a:chExt cx="2570" cy="4322"/>
          </a:xfrm>
          <a:solidFill>
            <a:srgbClr val="808DDE"/>
          </a:solidFill>
        </p:grpSpPr>
        <p:sp>
          <p:nvSpPr>
            <p:cNvPr id="7" name="Freeform 5">
              <a:extLst>
                <a:ext uri="{FF2B5EF4-FFF2-40B4-BE49-F238E27FC236}">
                  <a16:creationId xmlns:a16="http://schemas.microsoft.com/office/drawing/2014/main" id="{419AB6CF-7D3C-4980-BAC6-6FFD05FC04E5}"/>
                </a:ext>
              </a:extLst>
            </p:cNvPr>
            <p:cNvSpPr>
              <a:spLocks/>
            </p:cNvSpPr>
            <p:nvPr userDrawn="1"/>
          </p:nvSpPr>
          <p:spPr bwMode="auto">
            <a:xfrm>
              <a:off x="-2" y="790"/>
              <a:ext cx="2570" cy="1336"/>
            </a:xfrm>
            <a:custGeom>
              <a:avLst/>
              <a:gdLst>
                <a:gd name="T0" fmla="*/ 0 w 2570"/>
                <a:gd name="T1" fmla="*/ 622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2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2"/>
                  </a:moveTo>
                  <a:lnTo>
                    <a:pt x="0" y="1336"/>
                  </a:lnTo>
                  <a:lnTo>
                    <a:pt x="1988" y="714"/>
                  </a:lnTo>
                  <a:lnTo>
                    <a:pt x="2570" y="897"/>
                  </a:lnTo>
                  <a:lnTo>
                    <a:pt x="2570" y="183"/>
                  </a:lnTo>
                  <a:lnTo>
                    <a:pt x="1988" y="0"/>
                  </a:lnTo>
                  <a:lnTo>
                    <a:pt x="0" y="622"/>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 name="Freeform 6">
              <a:extLst>
                <a:ext uri="{FF2B5EF4-FFF2-40B4-BE49-F238E27FC236}">
                  <a16:creationId xmlns:a16="http://schemas.microsoft.com/office/drawing/2014/main" id="{E318343D-A5AF-489C-A7E4-46736289E9D5}"/>
                </a:ext>
              </a:extLst>
            </p:cNvPr>
            <p:cNvSpPr>
              <a:spLocks/>
            </p:cNvSpPr>
            <p:nvPr userDrawn="1"/>
          </p:nvSpPr>
          <p:spPr bwMode="auto">
            <a:xfrm>
              <a:off x="-2" y="3622"/>
              <a:ext cx="2570" cy="700"/>
            </a:xfrm>
            <a:custGeom>
              <a:avLst/>
              <a:gdLst>
                <a:gd name="T0" fmla="*/ 0 w 2570"/>
                <a:gd name="T1" fmla="*/ 624 h 700"/>
                <a:gd name="T2" fmla="*/ 0 w 2570"/>
                <a:gd name="T3" fmla="*/ 700 h 700"/>
                <a:gd name="T4" fmla="*/ 2570 w 2570"/>
                <a:gd name="T5" fmla="*/ 700 h 700"/>
                <a:gd name="T6" fmla="*/ 2570 w 2570"/>
                <a:gd name="T7" fmla="*/ 182 h 700"/>
                <a:gd name="T8" fmla="*/ 1988 w 2570"/>
                <a:gd name="T9" fmla="*/ 0 h 700"/>
                <a:gd name="T10" fmla="*/ 0 w 2570"/>
                <a:gd name="T11" fmla="*/ 624 h 700"/>
              </a:gdLst>
              <a:ahLst/>
              <a:cxnLst>
                <a:cxn ang="0">
                  <a:pos x="T0" y="T1"/>
                </a:cxn>
                <a:cxn ang="0">
                  <a:pos x="T2" y="T3"/>
                </a:cxn>
                <a:cxn ang="0">
                  <a:pos x="T4" y="T5"/>
                </a:cxn>
                <a:cxn ang="0">
                  <a:pos x="T6" y="T7"/>
                </a:cxn>
                <a:cxn ang="0">
                  <a:pos x="T8" y="T9"/>
                </a:cxn>
                <a:cxn ang="0">
                  <a:pos x="T10" y="T11"/>
                </a:cxn>
              </a:cxnLst>
              <a:rect l="0" t="0" r="r" b="b"/>
              <a:pathLst>
                <a:path w="2570" h="700">
                  <a:moveTo>
                    <a:pt x="0" y="624"/>
                  </a:moveTo>
                  <a:lnTo>
                    <a:pt x="0" y="700"/>
                  </a:lnTo>
                  <a:lnTo>
                    <a:pt x="2570" y="700"/>
                  </a:lnTo>
                  <a:lnTo>
                    <a:pt x="2570" y="182"/>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 name="Freeform 7">
              <a:extLst>
                <a:ext uri="{FF2B5EF4-FFF2-40B4-BE49-F238E27FC236}">
                  <a16:creationId xmlns:a16="http://schemas.microsoft.com/office/drawing/2014/main" id="{7582C4A0-145C-4139-A07B-2482361E62E8}"/>
                </a:ext>
              </a:extLst>
            </p:cNvPr>
            <p:cNvSpPr>
              <a:spLocks/>
            </p:cNvSpPr>
            <p:nvPr userDrawn="1"/>
          </p:nvSpPr>
          <p:spPr bwMode="auto">
            <a:xfrm>
              <a:off x="-2" y="0"/>
              <a:ext cx="2570" cy="710"/>
            </a:xfrm>
            <a:custGeom>
              <a:avLst/>
              <a:gdLst>
                <a:gd name="T0" fmla="*/ 0 w 2570"/>
                <a:gd name="T1" fmla="*/ 710 h 710"/>
                <a:gd name="T2" fmla="*/ 1988 w 2570"/>
                <a:gd name="T3" fmla="*/ 88 h 710"/>
                <a:gd name="T4" fmla="*/ 2570 w 2570"/>
                <a:gd name="T5" fmla="*/ 271 h 710"/>
                <a:gd name="T6" fmla="*/ 2570 w 2570"/>
                <a:gd name="T7" fmla="*/ 0 h 710"/>
                <a:gd name="T8" fmla="*/ 0 w 2570"/>
                <a:gd name="T9" fmla="*/ 0 h 710"/>
                <a:gd name="T10" fmla="*/ 0 w 2570"/>
                <a:gd name="T11" fmla="*/ 710 h 710"/>
              </a:gdLst>
              <a:ahLst/>
              <a:cxnLst>
                <a:cxn ang="0">
                  <a:pos x="T0" y="T1"/>
                </a:cxn>
                <a:cxn ang="0">
                  <a:pos x="T2" y="T3"/>
                </a:cxn>
                <a:cxn ang="0">
                  <a:pos x="T4" y="T5"/>
                </a:cxn>
                <a:cxn ang="0">
                  <a:pos x="T6" y="T7"/>
                </a:cxn>
                <a:cxn ang="0">
                  <a:pos x="T8" y="T9"/>
                </a:cxn>
                <a:cxn ang="0">
                  <a:pos x="T10" y="T11"/>
                </a:cxn>
              </a:cxnLst>
              <a:rect l="0" t="0" r="r" b="b"/>
              <a:pathLst>
                <a:path w="2570" h="710">
                  <a:moveTo>
                    <a:pt x="0" y="710"/>
                  </a:moveTo>
                  <a:lnTo>
                    <a:pt x="1988" y="88"/>
                  </a:lnTo>
                  <a:lnTo>
                    <a:pt x="2570" y="271"/>
                  </a:lnTo>
                  <a:lnTo>
                    <a:pt x="2570" y="0"/>
                  </a:lnTo>
                  <a:lnTo>
                    <a:pt x="0" y="0"/>
                  </a:lnTo>
                  <a:lnTo>
                    <a:pt x="0" y="710"/>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10" name="Freeform 8">
              <a:extLst>
                <a:ext uri="{FF2B5EF4-FFF2-40B4-BE49-F238E27FC236}">
                  <a16:creationId xmlns:a16="http://schemas.microsoft.com/office/drawing/2014/main" id="{440E4C5A-3EAB-4D87-8E3C-F9E58E639DF6}"/>
                </a:ext>
              </a:extLst>
            </p:cNvPr>
            <p:cNvSpPr>
              <a:spLocks/>
            </p:cNvSpPr>
            <p:nvPr userDrawn="1"/>
          </p:nvSpPr>
          <p:spPr bwMode="auto">
            <a:xfrm>
              <a:off x="-2" y="2206"/>
              <a:ext cx="2570" cy="1336"/>
            </a:xfrm>
            <a:custGeom>
              <a:avLst/>
              <a:gdLst>
                <a:gd name="T0" fmla="*/ 0 w 2570"/>
                <a:gd name="T1" fmla="*/ 624 h 1336"/>
                <a:gd name="T2" fmla="*/ 0 w 2570"/>
                <a:gd name="T3" fmla="*/ 1336 h 1336"/>
                <a:gd name="T4" fmla="*/ 1988 w 2570"/>
                <a:gd name="T5" fmla="*/ 714 h 1336"/>
                <a:gd name="T6" fmla="*/ 2570 w 2570"/>
                <a:gd name="T7" fmla="*/ 897 h 1336"/>
                <a:gd name="T8" fmla="*/ 2570 w 2570"/>
                <a:gd name="T9" fmla="*/ 183 h 1336"/>
                <a:gd name="T10" fmla="*/ 1988 w 2570"/>
                <a:gd name="T11" fmla="*/ 0 h 1336"/>
                <a:gd name="T12" fmla="*/ 0 w 2570"/>
                <a:gd name="T13" fmla="*/ 624 h 1336"/>
              </a:gdLst>
              <a:ahLst/>
              <a:cxnLst>
                <a:cxn ang="0">
                  <a:pos x="T0" y="T1"/>
                </a:cxn>
                <a:cxn ang="0">
                  <a:pos x="T2" y="T3"/>
                </a:cxn>
                <a:cxn ang="0">
                  <a:pos x="T4" y="T5"/>
                </a:cxn>
                <a:cxn ang="0">
                  <a:pos x="T6" y="T7"/>
                </a:cxn>
                <a:cxn ang="0">
                  <a:pos x="T8" y="T9"/>
                </a:cxn>
                <a:cxn ang="0">
                  <a:pos x="T10" y="T11"/>
                </a:cxn>
                <a:cxn ang="0">
                  <a:pos x="T12" y="T13"/>
                </a:cxn>
              </a:cxnLst>
              <a:rect l="0" t="0" r="r" b="b"/>
              <a:pathLst>
                <a:path w="2570" h="1336">
                  <a:moveTo>
                    <a:pt x="0" y="624"/>
                  </a:moveTo>
                  <a:lnTo>
                    <a:pt x="0" y="1336"/>
                  </a:lnTo>
                  <a:lnTo>
                    <a:pt x="1988" y="714"/>
                  </a:lnTo>
                  <a:lnTo>
                    <a:pt x="2570" y="897"/>
                  </a:lnTo>
                  <a:lnTo>
                    <a:pt x="2570" y="183"/>
                  </a:lnTo>
                  <a:lnTo>
                    <a:pt x="1988" y="0"/>
                  </a:lnTo>
                  <a:lnTo>
                    <a:pt x="0" y="624"/>
                  </a:lnTo>
                  <a:close/>
                </a:path>
              </a:pathLst>
            </a:custGeom>
            <a:solidFill>
              <a:srgbClr val="EEBC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pic>
        <p:nvPicPr>
          <p:cNvPr id="11" name="Picture 10">
            <a:extLst>
              <a:ext uri="{FF2B5EF4-FFF2-40B4-BE49-F238E27FC236}">
                <a16:creationId xmlns:a16="http://schemas.microsoft.com/office/drawing/2014/main" id="{57CB1905-594B-4A19-814C-69A6EF3D66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49451" y="608075"/>
            <a:ext cx="2332890" cy="1037470"/>
          </a:xfrm>
          <a:prstGeom prst="rect">
            <a:avLst/>
          </a:prstGeom>
        </p:spPr>
      </p:pic>
      <p:sp>
        <p:nvSpPr>
          <p:cNvPr id="5137" name="Rectangle 17"/>
          <p:cNvSpPr>
            <a:spLocks noGrp="1" noChangeArrowheads="1"/>
          </p:cNvSpPr>
          <p:nvPr>
            <p:ph type="subTitle" idx="1"/>
          </p:nvPr>
        </p:nvSpPr>
        <p:spPr>
          <a:xfrm>
            <a:off x="4492896" y="3647808"/>
            <a:ext cx="7116792" cy="403278"/>
          </a:xfrm>
        </p:spPr>
        <p:txBody>
          <a:bodyPr anchor="ctr" anchorCtr="0">
            <a:noAutofit/>
          </a:bodyPr>
          <a:lstStyle>
            <a:lvl1pPr marL="0" indent="0" algn="l">
              <a:spcBef>
                <a:spcPct val="20000"/>
              </a:spcBef>
              <a:buFont typeface="Wingdings" pitchFamily="2" charset="2"/>
              <a:buNone/>
              <a:defRPr sz="2400" b="0">
                <a:solidFill>
                  <a:srgbClr val="152C46"/>
                </a:solidFill>
              </a:defRPr>
            </a:lvl1pPr>
          </a:lstStyle>
          <a:p>
            <a:pPr lvl="0"/>
            <a:r>
              <a:rPr lang="en-US" altLang="en-US" noProof="0"/>
              <a:t>Click to edit Master subtitle style</a:t>
            </a:r>
            <a:endParaRPr lang="en-US" altLang="en-US" noProof="0" dirty="0"/>
          </a:p>
        </p:txBody>
      </p:sp>
      <p:sp>
        <p:nvSpPr>
          <p:cNvPr id="5138" name="Rectangle 18"/>
          <p:cNvSpPr>
            <a:spLocks noGrp="1" noChangeArrowheads="1"/>
          </p:cNvSpPr>
          <p:nvPr>
            <p:ph type="ctrTitle"/>
          </p:nvPr>
        </p:nvSpPr>
        <p:spPr>
          <a:xfrm>
            <a:off x="4494362" y="2863979"/>
            <a:ext cx="7116792" cy="646331"/>
          </a:xfrm>
        </p:spPr>
        <p:txBody>
          <a:bodyPr wrap="square">
            <a:spAutoFit/>
          </a:bodyPr>
          <a:lstStyle>
            <a:lvl1pPr algn="l">
              <a:defRPr sz="3600">
                <a:solidFill>
                  <a:srgbClr val="152C46"/>
                </a:solidFill>
              </a:defRPr>
            </a:lvl1pPr>
          </a:lstStyle>
          <a:p>
            <a:pPr lvl="0"/>
            <a:r>
              <a:rPr lang="en-US" altLang="en-US" noProof="0"/>
              <a:t>Click to edit Master title style</a:t>
            </a:r>
            <a:endParaRPr lang="en-US" altLang="en-US" noProof="0" dirty="0"/>
          </a:p>
        </p:txBody>
      </p:sp>
    </p:spTree>
    <p:extLst>
      <p:ext uri="{BB962C8B-B14F-4D97-AF65-F5344CB8AC3E}">
        <p14:creationId xmlns:p14="http://schemas.microsoft.com/office/powerpoint/2010/main" val="609577295"/>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Title Slid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7CB1905-594B-4A19-814C-69A6EF3D66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49451" y="608075"/>
            <a:ext cx="2332890" cy="1037470"/>
          </a:xfrm>
          <a:prstGeom prst="rect">
            <a:avLst/>
          </a:prstGeom>
        </p:spPr>
      </p:pic>
      <p:sp>
        <p:nvSpPr>
          <p:cNvPr id="5137" name="Rectangle 17"/>
          <p:cNvSpPr>
            <a:spLocks noGrp="1" noChangeArrowheads="1"/>
          </p:cNvSpPr>
          <p:nvPr>
            <p:ph type="subTitle" idx="1"/>
          </p:nvPr>
        </p:nvSpPr>
        <p:spPr>
          <a:xfrm>
            <a:off x="4492896" y="3647808"/>
            <a:ext cx="7116792" cy="403278"/>
          </a:xfrm>
        </p:spPr>
        <p:txBody>
          <a:bodyPr anchor="ctr" anchorCtr="0">
            <a:noAutofit/>
          </a:bodyPr>
          <a:lstStyle>
            <a:lvl1pPr marL="0" indent="0" algn="l">
              <a:spcBef>
                <a:spcPct val="20000"/>
              </a:spcBef>
              <a:buFont typeface="Wingdings" pitchFamily="2" charset="2"/>
              <a:buNone/>
              <a:defRPr sz="2400" b="0">
                <a:solidFill>
                  <a:srgbClr val="152C46"/>
                </a:solidFill>
              </a:defRPr>
            </a:lvl1pPr>
          </a:lstStyle>
          <a:p>
            <a:pPr lvl="0"/>
            <a:r>
              <a:rPr lang="en-US" altLang="en-US" noProof="0"/>
              <a:t>Click to edit Master subtitle style</a:t>
            </a:r>
            <a:endParaRPr lang="en-US" altLang="en-US" noProof="0" dirty="0"/>
          </a:p>
        </p:txBody>
      </p:sp>
      <p:sp>
        <p:nvSpPr>
          <p:cNvPr id="5138" name="Rectangle 18"/>
          <p:cNvSpPr>
            <a:spLocks noGrp="1" noChangeArrowheads="1"/>
          </p:cNvSpPr>
          <p:nvPr>
            <p:ph type="ctrTitle"/>
          </p:nvPr>
        </p:nvSpPr>
        <p:spPr>
          <a:xfrm>
            <a:off x="4494362" y="2863979"/>
            <a:ext cx="7116792" cy="646331"/>
          </a:xfrm>
        </p:spPr>
        <p:txBody>
          <a:bodyPr wrap="square">
            <a:spAutoFit/>
          </a:bodyPr>
          <a:lstStyle>
            <a:lvl1pPr algn="l">
              <a:defRPr sz="3600">
                <a:solidFill>
                  <a:srgbClr val="152C46"/>
                </a:solidFill>
              </a:defRPr>
            </a:lvl1pPr>
          </a:lstStyle>
          <a:p>
            <a:pPr lvl="0"/>
            <a:r>
              <a:rPr lang="en-US" altLang="en-US" noProof="0"/>
              <a:t>Click to edit Master title style</a:t>
            </a:r>
            <a:endParaRPr lang="en-US" altLang="en-US" noProof="0" dirty="0"/>
          </a:p>
        </p:txBody>
      </p:sp>
      <p:grpSp>
        <p:nvGrpSpPr>
          <p:cNvPr id="2" name="Group 1">
            <a:extLst>
              <a:ext uri="{FF2B5EF4-FFF2-40B4-BE49-F238E27FC236}">
                <a16:creationId xmlns:a16="http://schemas.microsoft.com/office/drawing/2014/main" id="{AA23E96F-D49E-4025-232F-31819A97DAD1}"/>
              </a:ext>
            </a:extLst>
          </p:cNvPr>
          <p:cNvGrpSpPr>
            <a:grpSpLocks noChangeAspect="1"/>
          </p:cNvGrpSpPr>
          <p:nvPr/>
        </p:nvGrpSpPr>
        <p:grpSpPr bwMode="auto">
          <a:xfrm>
            <a:off x="-3175" y="0"/>
            <a:ext cx="4079875" cy="6861175"/>
            <a:chOff x="-2" y="0"/>
            <a:chExt cx="2570" cy="4322"/>
          </a:xfrm>
          <a:solidFill>
            <a:srgbClr val="143650"/>
          </a:solidFill>
        </p:grpSpPr>
        <p:sp>
          <p:nvSpPr>
            <p:cNvPr id="3" name="Freeform 5">
              <a:extLst>
                <a:ext uri="{FF2B5EF4-FFF2-40B4-BE49-F238E27FC236}">
                  <a16:creationId xmlns:a16="http://schemas.microsoft.com/office/drawing/2014/main" id="{EEB9C43E-C56A-9854-FE67-36F0D448F3C8}"/>
                </a:ext>
              </a:extLst>
            </p:cNvPr>
            <p:cNvSpPr>
              <a:spLocks/>
            </p:cNvSpPr>
            <p:nvPr userDrawn="1"/>
          </p:nvSpPr>
          <p:spPr bwMode="auto">
            <a:xfrm>
              <a:off x="-2" y="1538"/>
              <a:ext cx="2570" cy="2784"/>
            </a:xfrm>
            <a:custGeom>
              <a:avLst/>
              <a:gdLst>
                <a:gd name="T0" fmla="*/ 1040 w 1280"/>
                <a:gd name="T1" fmla="*/ 1388 h 1388"/>
                <a:gd name="T2" fmla="*/ 1280 w 1280"/>
                <a:gd name="T3" fmla="*/ 1388 h 1388"/>
                <a:gd name="T4" fmla="*/ 1280 w 1280"/>
                <a:gd name="T5" fmla="*/ 1048 h 1388"/>
                <a:gd name="T6" fmla="*/ 0 w 1280"/>
                <a:gd name="T7" fmla="*/ 0 h 1388"/>
                <a:gd name="T8" fmla="*/ 0 w 1280"/>
                <a:gd name="T9" fmla="*/ 664 h 1388"/>
                <a:gd name="T10" fmla="*/ 1040 w 1280"/>
                <a:gd name="T11" fmla="*/ 1388 h 1388"/>
              </a:gdLst>
              <a:ahLst/>
              <a:cxnLst>
                <a:cxn ang="0">
                  <a:pos x="T0" y="T1"/>
                </a:cxn>
                <a:cxn ang="0">
                  <a:pos x="T2" y="T3"/>
                </a:cxn>
                <a:cxn ang="0">
                  <a:pos x="T4" y="T5"/>
                </a:cxn>
                <a:cxn ang="0">
                  <a:pos x="T6" y="T7"/>
                </a:cxn>
                <a:cxn ang="0">
                  <a:pos x="T8" y="T9"/>
                </a:cxn>
                <a:cxn ang="0">
                  <a:pos x="T10" y="T11"/>
                </a:cxn>
              </a:cxnLst>
              <a:rect l="0" t="0" r="r" b="b"/>
              <a:pathLst>
                <a:path w="1280" h="1388">
                  <a:moveTo>
                    <a:pt x="1040" y="1388"/>
                  </a:moveTo>
                  <a:cubicBezTo>
                    <a:pt x="1280" y="1388"/>
                    <a:pt x="1280" y="1388"/>
                    <a:pt x="1280" y="1388"/>
                  </a:cubicBezTo>
                  <a:cubicBezTo>
                    <a:pt x="1280" y="1048"/>
                    <a:pt x="1280" y="1048"/>
                    <a:pt x="1280" y="1048"/>
                  </a:cubicBezTo>
                  <a:cubicBezTo>
                    <a:pt x="747" y="841"/>
                    <a:pt x="299" y="471"/>
                    <a:pt x="0" y="0"/>
                  </a:cubicBezTo>
                  <a:cubicBezTo>
                    <a:pt x="0" y="664"/>
                    <a:pt x="0" y="664"/>
                    <a:pt x="0" y="664"/>
                  </a:cubicBezTo>
                  <a:cubicBezTo>
                    <a:pt x="289" y="971"/>
                    <a:pt x="643" y="1219"/>
                    <a:pt x="1040" y="13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 name="Freeform 6">
              <a:extLst>
                <a:ext uri="{FF2B5EF4-FFF2-40B4-BE49-F238E27FC236}">
                  <a16:creationId xmlns:a16="http://schemas.microsoft.com/office/drawing/2014/main" id="{B359004E-6FA7-C698-2307-E8EB8DB2FA0C}"/>
                </a:ext>
              </a:extLst>
            </p:cNvPr>
            <p:cNvSpPr>
              <a:spLocks/>
            </p:cNvSpPr>
            <p:nvPr userDrawn="1"/>
          </p:nvSpPr>
          <p:spPr bwMode="auto">
            <a:xfrm>
              <a:off x="1946" y="0"/>
              <a:ext cx="622" cy="832"/>
            </a:xfrm>
            <a:custGeom>
              <a:avLst/>
              <a:gdLst>
                <a:gd name="T0" fmla="*/ 310 w 310"/>
                <a:gd name="T1" fmla="*/ 415 h 415"/>
                <a:gd name="T2" fmla="*/ 310 w 310"/>
                <a:gd name="T3" fmla="*/ 0 h 415"/>
                <a:gd name="T4" fmla="*/ 0 w 310"/>
                <a:gd name="T5" fmla="*/ 0 h 415"/>
                <a:gd name="T6" fmla="*/ 310 w 310"/>
                <a:gd name="T7" fmla="*/ 415 h 415"/>
              </a:gdLst>
              <a:ahLst/>
              <a:cxnLst>
                <a:cxn ang="0">
                  <a:pos x="T0" y="T1"/>
                </a:cxn>
                <a:cxn ang="0">
                  <a:pos x="T2" y="T3"/>
                </a:cxn>
                <a:cxn ang="0">
                  <a:pos x="T4" y="T5"/>
                </a:cxn>
                <a:cxn ang="0">
                  <a:pos x="T6" y="T7"/>
                </a:cxn>
              </a:cxnLst>
              <a:rect l="0" t="0" r="r" b="b"/>
              <a:pathLst>
                <a:path w="310" h="415">
                  <a:moveTo>
                    <a:pt x="310" y="415"/>
                  </a:moveTo>
                  <a:cubicBezTo>
                    <a:pt x="310" y="0"/>
                    <a:pt x="310" y="0"/>
                    <a:pt x="310" y="0"/>
                  </a:cubicBezTo>
                  <a:cubicBezTo>
                    <a:pt x="0" y="0"/>
                    <a:pt x="0" y="0"/>
                    <a:pt x="0" y="0"/>
                  </a:cubicBezTo>
                  <a:cubicBezTo>
                    <a:pt x="77" y="156"/>
                    <a:pt x="182" y="297"/>
                    <a:pt x="310" y="4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5" name="Freeform 7">
              <a:extLst>
                <a:ext uri="{FF2B5EF4-FFF2-40B4-BE49-F238E27FC236}">
                  <a16:creationId xmlns:a16="http://schemas.microsoft.com/office/drawing/2014/main" id="{EAD9B163-64BB-DDCE-23D1-6776C5B3682D}"/>
                </a:ext>
              </a:extLst>
            </p:cNvPr>
            <p:cNvSpPr>
              <a:spLocks/>
            </p:cNvSpPr>
            <p:nvPr userDrawn="1"/>
          </p:nvSpPr>
          <p:spPr bwMode="auto">
            <a:xfrm>
              <a:off x="205" y="0"/>
              <a:ext cx="2363" cy="2750"/>
            </a:xfrm>
            <a:custGeom>
              <a:avLst/>
              <a:gdLst>
                <a:gd name="T0" fmla="*/ 1177 w 1177"/>
                <a:gd name="T1" fmla="*/ 1371 h 1371"/>
                <a:gd name="T2" fmla="*/ 1177 w 1177"/>
                <a:gd name="T3" fmla="*/ 918 h 1371"/>
                <a:gd name="T4" fmla="*/ 425 w 1177"/>
                <a:gd name="T5" fmla="*/ 0 h 1371"/>
                <a:gd name="T6" fmla="*/ 0 w 1177"/>
                <a:gd name="T7" fmla="*/ 0 h 1371"/>
                <a:gd name="T8" fmla="*/ 1177 w 1177"/>
                <a:gd name="T9" fmla="*/ 1371 h 1371"/>
              </a:gdLst>
              <a:ahLst/>
              <a:cxnLst>
                <a:cxn ang="0">
                  <a:pos x="T0" y="T1"/>
                </a:cxn>
                <a:cxn ang="0">
                  <a:pos x="T2" y="T3"/>
                </a:cxn>
                <a:cxn ang="0">
                  <a:pos x="T4" y="T5"/>
                </a:cxn>
                <a:cxn ang="0">
                  <a:pos x="T6" y="T7"/>
                </a:cxn>
                <a:cxn ang="0">
                  <a:pos x="T8" y="T9"/>
                </a:cxn>
              </a:cxnLst>
              <a:rect l="0" t="0" r="r" b="b"/>
              <a:pathLst>
                <a:path w="1177" h="1371">
                  <a:moveTo>
                    <a:pt x="1177" y="1371"/>
                  </a:moveTo>
                  <a:cubicBezTo>
                    <a:pt x="1177" y="918"/>
                    <a:pt x="1177" y="918"/>
                    <a:pt x="1177" y="918"/>
                  </a:cubicBezTo>
                  <a:cubicBezTo>
                    <a:pt x="832" y="705"/>
                    <a:pt x="564" y="382"/>
                    <a:pt x="425" y="0"/>
                  </a:cubicBezTo>
                  <a:cubicBezTo>
                    <a:pt x="0" y="0"/>
                    <a:pt x="0" y="0"/>
                    <a:pt x="0" y="0"/>
                  </a:cubicBezTo>
                  <a:cubicBezTo>
                    <a:pt x="176" y="603"/>
                    <a:pt x="610" y="1101"/>
                    <a:pt x="1177" y="13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658651891"/>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pic>
        <p:nvPicPr>
          <p:cNvPr id="2" name="object 3">
            <a:extLst>
              <a:ext uri="{FF2B5EF4-FFF2-40B4-BE49-F238E27FC236}">
                <a16:creationId xmlns:a16="http://schemas.microsoft.com/office/drawing/2014/main" id="{435D4A58-006C-7C68-A462-46E18DE11962}"/>
              </a:ext>
            </a:extLst>
          </p:cNvPr>
          <p:cNvPicPr/>
          <p:nvPr/>
        </p:nvPicPr>
        <p:blipFill>
          <a:blip r:embed="rId2" cstate="print"/>
          <a:stretch>
            <a:fillRect/>
          </a:stretch>
        </p:blipFill>
        <p:spPr>
          <a:xfrm>
            <a:off x="0" y="0"/>
            <a:ext cx="12191998" cy="6851675"/>
          </a:xfrm>
          <a:prstGeom prst="rect">
            <a:avLst/>
          </a:prstGeom>
        </p:spPr>
      </p:pic>
      <p:sp>
        <p:nvSpPr>
          <p:cNvPr id="3" name="object 4">
            <a:extLst>
              <a:ext uri="{FF2B5EF4-FFF2-40B4-BE49-F238E27FC236}">
                <a16:creationId xmlns:a16="http://schemas.microsoft.com/office/drawing/2014/main" id="{42A9A594-BA8E-08C3-101F-5B85D7C6A5D3}"/>
              </a:ext>
            </a:extLst>
          </p:cNvPr>
          <p:cNvSpPr/>
          <p:nvPr/>
        </p:nvSpPr>
        <p:spPr>
          <a:xfrm>
            <a:off x="0" y="-1"/>
            <a:ext cx="12192000" cy="6851675"/>
          </a:xfrm>
          <a:custGeom>
            <a:avLst/>
            <a:gdLst/>
            <a:ahLst/>
            <a:cxnLst/>
            <a:rect l="l" t="t" r="r" b="b"/>
            <a:pathLst>
              <a:path w="12192000" h="6774180">
                <a:moveTo>
                  <a:pt x="12192000" y="0"/>
                </a:moveTo>
                <a:lnTo>
                  <a:pt x="0" y="0"/>
                </a:lnTo>
                <a:lnTo>
                  <a:pt x="0" y="6774180"/>
                </a:lnTo>
                <a:lnTo>
                  <a:pt x="12192000" y="6774180"/>
                </a:lnTo>
                <a:lnTo>
                  <a:pt x="12192000" y="0"/>
                </a:lnTo>
                <a:close/>
              </a:path>
            </a:pathLst>
          </a:custGeom>
          <a:solidFill>
            <a:srgbClr val="142C46">
              <a:alpha val="63920"/>
            </a:srgbClr>
          </a:solidFill>
        </p:spPr>
        <p:txBody>
          <a:bodyPr wrap="square" lIns="0" tIns="0" rIns="0" bIns="0" rtlCol="0"/>
          <a:lstStyle/>
          <a:p>
            <a:endParaRPr/>
          </a:p>
        </p:txBody>
      </p:sp>
      <p:pic>
        <p:nvPicPr>
          <p:cNvPr id="5" name="object 5">
            <a:extLst>
              <a:ext uri="{FF2B5EF4-FFF2-40B4-BE49-F238E27FC236}">
                <a16:creationId xmlns:a16="http://schemas.microsoft.com/office/drawing/2014/main" id="{C716D32A-F500-922E-D5D8-752940149FB0}"/>
              </a:ext>
            </a:extLst>
          </p:cNvPr>
          <p:cNvPicPr/>
          <p:nvPr/>
        </p:nvPicPr>
        <p:blipFill>
          <a:blip r:embed="rId3" cstate="print"/>
          <a:stretch>
            <a:fillRect/>
          </a:stretch>
        </p:blipFill>
        <p:spPr>
          <a:xfrm>
            <a:off x="9992868" y="344424"/>
            <a:ext cx="1853183" cy="763523"/>
          </a:xfrm>
          <a:prstGeom prst="rect">
            <a:avLst/>
          </a:prstGeom>
        </p:spPr>
      </p:pic>
      <p:pic>
        <p:nvPicPr>
          <p:cNvPr id="13" name="object 7">
            <a:extLst>
              <a:ext uri="{FF2B5EF4-FFF2-40B4-BE49-F238E27FC236}">
                <a16:creationId xmlns:a16="http://schemas.microsoft.com/office/drawing/2014/main" id="{197BC5D2-E74F-B592-B170-CBFCF0E5C6F1}"/>
              </a:ext>
            </a:extLst>
          </p:cNvPr>
          <p:cNvPicPr/>
          <p:nvPr/>
        </p:nvPicPr>
        <p:blipFill>
          <a:blip r:embed="rId4" cstate="print"/>
          <a:stretch>
            <a:fillRect/>
          </a:stretch>
        </p:blipFill>
        <p:spPr>
          <a:xfrm>
            <a:off x="0" y="0"/>
            <a:ext cx="4168139" cy="6858000"/>
          </a:xfrm>
          <a:prstGeom prst="rect">
            <a:avLst/>
          </a:prstGeom>
        </p:spPr>
      </p:pic>
      <p:sp>
        <p:nvSpPr>
          <p:cNvPr id="14" name="Rectangle 17">
            <a:extLst>
              <a:ext uri="{FF2B5EF4-FFF2-40B4-BE49-F238E27FC236}">
                <a16:creationId xmlns:a16="http://schemas.microsoft.com/office/drawing/2014/main" id="{BF9C33D3-1BE2-496B-2B51-CC12A6CD469D}"/>
              </a:ext>
            </a:extLst>
          </p:cNvPr>
          <p:cNvSpPr>
            <a:spLocks noGrp="1" noChangeArrowheads="1"/>
          </p:cNvSpPr>
          <p:nvPr>
            <p:ph type="subTitle" idx="1"/>
          </p:nvPr>
        </p:nvSpPr>
        <p:spPr>
          <a:xfrm>
            <a:off x="4492896" y="3647808"/>
            <a:ext cx="7116792" cy="403278"/>
          </a:xfrm>
        </p:spPr>
        <p:txBody>
          <a:bodyPr anchor="ctr" anchorCtr="0">
            <a:noAutofit/>
          </a:bodyPr>
          <a:lstStyle>
            <a:lvl1pPr marL="0" indent="0" algn="l">
              <a:spcBef>
                <a:spcPct val="20000"/>
              </a:spcBef>
              <a:buFont typeface="Wingdings" pitchFamily="2" charset="2"/>
              <a:buNone/>
              <a:defRPr sz="2400" b="0">
                <a:solidFill>
                  <a:schemeClr val="bg1"/>
                </a:solidFill>
              </a:defRPr>
            </a:lvl1pPr>
          </a:lstStyle>
          <a:p>
            <a:pPr lvl="0"/>
            <a:r>
              <a:rPr lang="en-US" altLang="en-US" noProof="0"/>
              <a:t>Click to edit Master subtitle style</a:t>
            </a:r>
            <a:endParaRPr lang="en-US" altLang="en-US" noProof="0" dirty="0"/>
          </a:p>
        </p:txBody>
      </p:sp>
      <p:sp>
        <p:nvSpPr>
          <p:cNvPr id="15" name="Rectangle 18">
            <a:extLst>
              <a:ext uri="{FF2B5EF4-FFF2-40B4-BE49-F238E27FC236}">
                <a16:creationId xmlns:a16="http://schemas.microsoft.com/office/drawing/2014/main" id="{06005B17-39D2-96D7-FBCE-755929F67B11}"/>
              </a:ext>
            </a:extLst>
          </p:cNvPr>
          <p:cNvSpPr>
            <a:spLocks noGrp="1" noChangeArrowheads="1"/>
          </p:cNvSpPr>
          <p:nvPr>
            <p:ph type="ctrTitle"/>
          </p:nvPr>
        </p:nvSpPr>
        <p:spPr>
          <a:xfrm>
            <a:off x="4494362" y="2863979"/>
            <a:ext cx="7116792" cy="646331"/>
          </a:xfrm>
        </p:spPr>
        <p:txBody>
          <a:bodyPr wrap="square">
            <a:spAutoFit/>
          </a:bodyPr>
          <a:lstStyle>
            <a:lvl1pPr algn="l">
              <a:defRPr sz="3600">
                <a:solidFill>
                  <a:schemeClr val="bg1"/>
                </a:solidFill>
              </a:defRPr>
            </a:lvl1pPr>
          </a:lstStyle>
          <a:p>
            <a:pPr lvl="0"/>
            <a:r>
              <a:rPr lang="en-US" altLang="en-US" noProof="0"/>
              <a:t>Click to edit Master title style</a:t>
            </a:r>
            <a:endParaRPr lang="en-US" altLang="en-US" noProof="0" dirty="0"/>
          </a:p>
        </p:txBody>
      </p:sp>
    </p:spTree>
    <p:extLst>
      <p:ext uri="{BB962C8B-B14F-4D97-AF65-F5344CB8AC3E}">
        <p14:creationId xmlns:p14="http://schemas.microsoft.com/office/powerpoint/2010/main" val="1400555831"/>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2" y="228552"/>
            <a:ext cx="11165416" cy="417512"/>
          </a:xfrm>
        </p:spPr>
        <p:txBody>
          <a:bodyPr/>
          <a:lstStyle/>
          <a:p>
            <a:r>
              <a:rPr lang="en-US"/>
              <a:t>Click to edit Master title style</a:t>
            </a:r>
            <a:endParaRPr lang="en-US" dirty="0"/>
          </a:p>
        </p:txBody>
      </p:sp>
      <p:sp>
        <p:nvSpPr>
          <p:cNvPr id="3" name="Content Placeholder 2"/>
          <p:cNvSpPr>
            <a:spLocks noGrp="1"/>
          </p:cNvSpPr>
          <p:nvPr>
            <p:ph idx="1" hasCustomPrompt="1"/>
          </p:nvPr>
        </p:nvSpPr>
        <p:spPr>
          <a:xfrm>
            <a:off x="495301" y="1333921"/>
            <a:ext cx="11165417" cy="4256088"/>
          </a:xfrm>
        </p:spPr>
        <p:txBody>
          <a:bodyPr>
            <a:noAutofit/>
          </a:bodyPr>
          <a:lstStyle>
            <a:lvl1pPr>
              <a:defRPr sz="1800"/>
            </a:lvl1pPr>
            <a:lvl2pPr>
              <a:defRPr sz="1700"/>
            </a:lvl2pPr>
            <a:lvl3pPr>
              <a:defRPr sz="1600"/>
            </a:lvl3pPr>
            <a:lvl4pPr>
              <a:defRPr sz="1600"/>
            </a:lvl4pPr>
            <a:lvl5pPr>
              <a:defRPr sz="1600"/>
            </a:lvl5p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US" dirty="0"/>
          </a:p>
        </p:txBody>
      </p:sp>
    </p:spTree>
    <p:extLst>
      <p:ext uri="{BB962C8B-B14F-4D97-AF65-F5344CB8AC3E}">
        <p14:creationId xmlns:p14="http://schemas.microsoft.com/office/powerpoint/2010/main" val="31700473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Title and Content w/ Takea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1" y="1624587"/>
            <a:ext cx="11165417" cy="4256088"/>
          </a:xfrm>
        </p:spPr>
        <p:txBody>
          <a:bodyPr>
            <a:normAutofit/>
          </a:bodyPr>
          <a:lstStyle>
            <a:lvl1pPr>
              <a:defRPr sz="1400"/>
            </a:lvl1pPr>
            <a:lvl2pPr>
              <a:defRPr sz="14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A3058974-F894-4296-B2A4-E33879DD6112}"/>
              </a:ext>
            </a:extLst>
          </p:cNvPr>
          <p:cNvSpPr>
            <a:spLocks noGrp="1"/>
          </p:cNvSpPr>
          <p:nvPr>
            <p:ph type="body" sz="quarter" idx="10"/>
          </p:nvPr>
        </p:nvSpPr>
        <p:spPr>
          <a:xfrm>
            <a:off x="513588" y="1001408"/>
            <a:ext cx="11164824" cy="374419"/>
          </a:xfrm>
          <a:solidFill>
            <a:srgbClr val="EEBC58"/>
          </a:solidFill>
          <a:ln w="12700">
            <a:solidFill>
              <a:srgbClr val="EEBC58"/>
            </a:solidFill>
            <a:miter lim="800000"/>
          </a:ln>
          <a:effectLst>
            <a:outerShdw dist="53340" dir="2700000" algn="ctr" rotWithShape="0">
              <a:srgbClr val="DDDDDD"/>
            </a:outerShdw>
          </a:effectLst>
        </p:spPr>
        <p:txBody>
          <a:bodyPr anchor="ctr">
            <a:normAutofit/>
          </a:bodyPr>
          <a:lstStyle>
            <a:lvl1pPr marL="0" indent="0" algn="ctr">
              <a:buNone/>
              <a:defRPr sz="1400" i="1">
                <a:solidFill>
                  <a:srgbClr val="152C46"/>
                </a:solidFill>
              </a:defRPr>
            </a:lvl1pPr>
          </a:lstStyle>
          <a:p>
            <a:pPr lvl="0"/>
            <a:r>
              <a:rPr lang="en-US"/>
              <a:t>Click to edit Master text styles</a:t>
            </a:r>
          </a:p>
        </p:txBody>
      </p:sp>
    </p:spTree>
    <p:extLst>
      <p:ext uri="{BB962C8B-B14F-4D97-AF65-F5344CB8AC3E}">
        <p14:creationId xmlns:p14="http://schemas.microsoft.com/office/powerpoint/2010/main" val="4159114561"/>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26577913"/>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itle Only w/ Take Awa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5">
            <a:extLst>
              <a:ext uri="{FF2B5EF4-FFF2-40B4-BE49-F238E27FC236}">
                <a16:creationId xmlns:a16="http://schemas.microsoft.com/office/drawing/2014/main" id="{DCDD6E42-4C51-487A-9740-CA032097BEE9}"/>
              </a:ext>
            </a:extLst>
          </p:cNvPr>
          <p:cNvSpPr>
            <a:spLocks noGrp="1"/>
          </p:cNvSpPr>
          <p:nvPr>
            <p:ph type="body" sz="quarter" idx="10"/>
          </p:nvPr>
        </p:nvSpPr>
        <p:spPr>
          <a:xfrm>
            <a:off x="513588" y="983676"/>
            <a:ext cx="11164824" cy="374419"/>
          </a:xfrm>
          <a:solidFill>
            <a:srgbClr val="EEBC58"/>
          </a:solidFill>
          <a:ln w="12700">
            <a:solidFill>
              <a:srgbClr val="EEBC58"/>
            </a:solidFill>
            <a:miter lim="800000"/>
          </a:ln>
          <a:effectLst>
            <a:outerShdw dist="53340" dir="2700000" algn="ctr" rotWithShape="0">
              <a:srgbClr val="DDDDDD"/>
            </a:outerShdw>
          </a:effectLst>
        </p:spPr>
        <p:txBody>
          <a:bodyPr anchor="ctr">
            <a:normAutofit/>
          </a:bodyPr>
          <a:lstStyle>
            <a:lvl1pPr marL="0" indent="0" algn="ctr">
              <a:buNone/>
              <a:defRPr sz="1400" i="1"/>
            </a:lvl1pPr>
          </a:lstStyle>
          <a:p>
            <a:pPr lvl="0"/>
            <a:r>
              <a:rPr lang="en-US"/>
              <a:t>Click to edit Master text styles</a:t>
            </a:r>
          </a:p>
        </p:txBody>
      </p:sp>
    </p:spTree>
    <p:extLst>
      <p:ext uri="{BB962C8B-B14F-4D97-AF65-F5344CB8AC3E}">
        <p14:creationId xmlns:p14="http://schemas.microsoft.com/office/powerpoint/2010/main" val="139829889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8" name="Rectangle 14"/>
          <p:cNvSpPr>
            <a:spLocks noGrp="1" noChangeArrowheads="1"/>
          </p:cNvSpPr>
          <p:nvPr>
            <p:ph type="body" idx="1"/>
          </p:nvPr>
        </p:nvSpPr>
        <p:spPr bwMode="auto">
          <a:xfrm>
            <a:off x="495301" y="1342547"/>
            <a:ext cx="11165417" cy="425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51" name="Rectangle 27"/>
          <p:cNvSpPr>
            <a:spLocks noChangeArrowheads="1"/>
          </p:cNvSpPr>
          <p:nvPr/>
        </p:nvSpPr>
        <p:spPr bwMode="auto">
          <a:xfrm>
            <a:off x="517657" y="6492159"/>
            <a:ext cx="719667" cy="22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l" eaLnBrk="0" hangingPunct="0">
              <a:spcBef>
                <a:spcPct val="0"/>
              </a:spcBef>
              <a:buClrTx/>
              <a:buSzTx/>
              <a:buFontTx/>
              <a:buNone/>
            </a:pPr>
            <a:fld id="{031D9183-D896-4265-8F24-3747F7348211}" type="slidenum">
              <a:rPr lang="en-US" altLang="en-US" sz="1000" b="0">
                <a:solidFill>
                  <a:srgbClr val="152C46"/>
                </a:solidFill>
              </a:rPr>
              <a:pPr algn="l" eaLnBrk="0" hangingPunct="0">
                <a:spcBef>
                  <a:spcPct val="0"/>
                </a:spcBef>
                <a:buClrTx/>
                <a:buSzTx/>
                <a:buFontTx/>
                <a:buNone/>
              </a:pPr>
              <a:t>‹#›</a:t>
            </a:fld>
            <a:endParaRPr lang="en-US" altLang="en-US" sz="1000" b="0" dirty="0">
              <a:solidFill>
                <a:srgbClr val="152C46"/>
              </a:solidFill>
            </a:endParaRPr>
          </a:p>
        </p:txBody>
      </p:sp>
      <p:sp>
        <p:nvSpPr>
          <p:cNvPr id="1037" name="Rectangle 13"/>
          <p:cNvSpPr>
            <a:spLocks noGrp="1" noChangeArrowheads="1"/>
          </p:cNvSpPr>
          <p:nvPr>
            <p:ph type="title"/>
          </p:nvPr>
        </p:nvSpPr>
        <p:spPr bwMode="auto">
          <a:xfrm>
            <a:off x="495302" y="228552"/>
            <a:ext cx="11165416"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33" name="Rectangle 32">
            <a:extLst>
              <a:ext uri="{FF2B5EF4-FFF2-40B4-BE49-F238E27FC236}">
                <a16:creationId xmlns:a16="http://schemas.microsoft.com/office/drawing/2014/main" id="{C1B0F48F-CF66-467B-B93A-5C1D4D839814}"/>
              </a:ext>
            </a:extLst>
          </p:cNvPr>
          <p:cNvSpPr/>
          <p:nvPr/>
        </p:nvSpPr>
        <p:spPr bwMode="auto">
          <a:xfrm>
            <a:off x="604886" y="725932"/>
            <a:ext cx="722376" cy="73152"/>
          </a:xfrm>
          <a:prstGeom prst="rect">
            <a:avLst/>
          </a:prstGeom>
          <a:solidFill>
            <a:srgbClr val="EEBC58"/>
          </a:solidFill>
          <a:ln w="12700" cap="flat" cmpd="sng" algn="ctr">
            <a:solidFill>
              <a:srgbClr val="EEBC58"/>
            </a:solidFill>
            <a:prstDash val="solid"/>
            <a:round/>
            <a:headEnd type="none" w="med" len="med"/>
            <a:tailEnd type="triangle" w="lg" len="lg"/>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pic>
        <p:nvPicPr>
          <p:cNvPr id="2" name="Picture 1">
            <a:extLst>
              <a:ext uri="{FF2B5EF4-FFF2-40B4-BE49-F238E27FC236}">
                <a16:creationId xmlns:a16="http://schemas.microsoft.com/office/drawing/2014/main" id="{5D01C980-9DCB-24D0-5388-54429454A783}"/>
              </a:ext>
            </a:extLst>
          </p:cNvPr>
          <p:cNvPicPr>
            <a:picLocks noChangeAspect="1"/>
          </p:cNvPicPr>
          <p:nvPr/>
        </p:nvPicPr>
        <p:blipFill>
          <a:blip r:embed="rId30">
            <a:extLst>
              <a:ext uri="{28A0092B-C50C-407E-A947-70E740481C1C}">
                <a14:useLocalDpi xmlns:a14="http://schemas.microsoft.com/office/drawing/2010/main" val="0"/>
              </a:ext>
            </a:extLst>
          </a:blip>
          <a:srcRect/>
          <a:stretch/>
        </p:blipFill>
        <p:spPr bwMode="auto">
          <a:xfrm>
            <a:off x="10632643" y="6261972"/>
            <a:ext cx="1028075" cy="457200"/>
          </a:xfrm>
          <a:prstGeom prst="rect">
            <a:avLst/>
          </a:prstGeom>
          <a:noFill/>
          <a:ln>
            <a:noFill/>
          </a:ln>
        </p:spPr>
      </p:pic>
    </p:spTree>
    <p:extLst>
      <p:ext uri="{BB962C8B-B14F-4D97-AF65-F5344CB8AC3E}">
        <p14:creationId xmlns:p14="http://schemas.microsoft.com/office/powerpoint/2010/main" val="621760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Lst>
  <p:transition spd="med">
    <p:fade/>
  </p:transition>
  <p:txStyles>
    <p:titleStyle>
      <a:lvl1pPr algn="l" rtl="0" eaLnBrk="1" fontAlgn="base" hangingPunct="1">
        <a:spcBef>
          <a:spcPct val="0"/>
        </a:spcBef>
        <a:spcAft>
          <a:spcPct val="0"/>
        </a:spcAft>
        <a:defRPr sz="2400" b="1">
          <a:solidFill>
            <a:srgbClr val="152C46"/>
          </a:solidFill>
          <a:latin typeface="+mj-lt"/>
          <a:ea typeface="+mj-ea"/>
          <a:cs typeface="+mj-cs"/>
        </a:defRPr>
      </a:lvl1pPr>
      <a:lvl2pPr algn="l" rtl="0" eaLnBrk="1" fontAlgn="base" hangingPunct="1">
        <a:spcBef>
          <a:spcPct val="0"/>
        </a:spcBef>
        <a:spcAft>
          <a:spcPct val="0"/>
        </a:spcAft>
        <a:defRPr sz="2100" b="1">
          <a:solidFill>
            <a:srgbClr val="666666"/>
          </a:solidFill>
          <a:latin typeface="Arial" charset="0"/>
        </a:defRPr>
      </a:lvl2pPr>
      <a:lvl3pPr algn="l" rtl="0" eaLnBrk="1" fontAlgn="base" hangingPunct="1">
        <a:spcBef>
          <a:spcPct val="0"/>
        </a:spcBef>
        <a:spcAft>
          <a:spcPct val="0"/>
        </a:spcAft>
        <a:defRPr sz="2100" b="1">
          <a:solidFill>
            <a:srgbClr val="666666"/>
          </a:solidFill>
          <a:latin typeface="Arial" charset="0"/>
        </a:defRPr>
      </a:lvl3pPr>
      <a:lvl4pPr algn="l" rtl="0" eaLnBrk="1" fontAlgn="base" hangingPunct="1">
        <a:spcBef>
          <a:spcPct val="0"/>
        </a:spcBef>
        <a:spcAft>
          <a:spcPct val="0"/>
        </a:spcAft>
        <a:defRPr sz="2100" b="1">
          <a:solidFill>
            <a:srgbClr val="666666"/>
          </a:solidFill>
          <a:latin typeface="Arial" charset="0"/>
        </a:defRPr>
      </a:lvl4pPr>
      <a:lvl5pPr algn="l" rtl="0" eaLnBrk="1" fontAlgn="base" hangingPunct="1">
        <a:spcBef>
          <a:spcPct val="0"/>
        </a:spcBef>
        <a:spcAft>
          <a:spcPct val="0"/>
        </a:spcAft>
        <a:defRPr sz="2100" b="1">
          <a:solidFill>
            <a:srgbClr val="666666"/>
          </a:solidFill>
          <a:latin typeface="Arial" charset="0"/>
        </a:defRPr>
      </a:lvl5pPr>
      <a:lvl6pPr marL="457200" algn="l" rtl="0" eaLnBrk="1" fontAlgn="base" hangingPunct="1">
        <a:spcBef>
          <a:spcPct val="0"/>
        </a:spcBef>
        <a:spcAft>
          <a:spcPct val="0"/>
        </a:spcAft>
        <a:defRPr sz="2100" b="1">
          <a:solidFill>
            <a:srgbClr val="666666"/>
          </a:solidFill>
          <a:latin typeface="Arial" charset="0"/>
        </a:defRPr>
      </a:lvl6pPr>
      <a:lvl7pPr marL="914400" algn="l" rtl="0" eaLnBrk="1" fontAlgn="base" hangingPunct="1">
        <a:spcBef>
          <a:spcPct val="0"/>
        </a:spcBef>
        <a:spcAft>
          <a:spcPct val="0"/>
        </a:spcAft>
        <a:defRPr sz="2100" b="1">
          <a:solidFill>
            <a:srgbClr val="666666"/>
          </a:solidFill>
          <a:latin typeface="Arial" charset="0"/>
        </a:defRPr>
      </a:lvl7pPr>
      <a:lvl8pPr marL="1371600" algn="l" rtl="0" eaLnBrk="1" fontAlgn="base" hangingPunct="1">
        <a:spcBef>
          <a:spcPct val="0"/>
        </a:spcBef>
        <a:spcAft>
          <a:spcPct val="0"/>
        </a:spcAft>
        <a:defRPr sz="2100" b="1">
          <a:solidFill>
            <a:srgbClr val="666666"/>
          </a:solidFill>
          <a:latin typeface="Arial" charset="0"/>
        </a:defRPr>
      </a:lvl8pPr>
      <a:lvl9pPr marL="1828800" algn="l" rtl="0" eaLnBrk="1" fontAlgn="base" hangingPunct="1">
        <a:spcBef>
          <a:spcPct val="0"/>
        </a:spcBef>
        <a:spcAft>
          <a:spcPct val="0"/>
        </a:spcAft>
        <a:defRPr sz="2100" b="1">
          <a:solidFill>
            <a:srgbClr val="666666"/>
          </a:solidFill>
          <a:latin typeface="Arial" charset="0"/>
        </a:defRPr>
      </a:lvl9pPr>
    </p:titleStyle>
    <p:bodyStyle>
      <a:lvl1pPr marL="233363" indent="-230188" algn="l" rtl="0" eaLnBrk="1" fontAlgn="base" hangingPunct="1">
        <a:spcBef>
          <a:spcPts val="1000"/>
        </a:spcBef>
        <a:spcAft>
          <a:spcPct val="0"/>
        </a:spcAft>
        <a:buClr>
          <a:srgbClr val="152C46"/>
        </a:buClr>
        <a:buSzPct val="75000"/>
        <a:buFont typeface="Arial" panose="020B0604020202020204" pitchFamily="34" charset="0"/>
        <a:buChar char="●"/>
        <a:defRPr sz="1800" b="0">
          <a:solidFill>
            <a:srgbClr val="152C46"/>
          </a:solidFill>
          <a:latin typeface="+mn-lt"/>
          <a:ea typeface="+mn-ea"/>
          <a:cs typeface="+mn-cs"/>
        </a:defRPr>
      </a:lvl1pPr>
      <a:lvl2pPr marL="792163" indent="-269875" algn="l" rtl="0" eaLnBrk="1" fontAlgn="base" hangingPunct="1">
        <a:spcBef>
          <a:spcPct val="15000"/>
        </a:spcBef>
        <a:spcAft>
          <a:spcPct val="0"/>
        </a:spcAft>
        <a:buClr>
          <a:srgbClr val="152C46"/>
        </a:buClr>
        <a:buFont typeface="Symbol" pitchFamily="18" charset="2"/>
        <a:buChar char="-"/>
        <a:defRPr sz="1600">
          <a:solidFill>
            <a:srgbClr val="152C46"/>
          </a:solidFill>
          <a:latin typeface="+mn-lt"/>
        </a:defRPr>
      </a:lvl2pPr>
      <a:lvl3pPr marL="1200150" indent="-228600" algn="l" rtl="0" eaLnBrk="1" fontAlgn="base" hangingPunct="1">
        <a:spcBef>
          <a:spcPct val="5000"/>
        </a:spcBef>
        <a:spcAft>
          <a:spcPct val="0"/>
        </a:spcAft>
        <a:buClr>
          <a:srgbClr val="152C46"/>
        </a:buClr>
        <a:buSzPct val="85000"/>
        <a:buFont typeface="Symbol" panose="05050102010706020507" pitchFamily="18" charset="2"/>
        <a:buChar char=""/>
        <a:defRPr sz="1600" i="0">
          <a:solidFill>
            <a:srgbClr val="152C46"/>
          </a:solidFill>
          <a:latin typeface="+mn-lt"/>
        </a:defRPr>
      </a:lvl3pPr>
      <a:lvl4pPr marL="1608138" indent="-228600" algn="l" rtl="0" eaLnBrk="1" fontAlgn="base" hangingPunct="1">
        <a:spcBef>
          <a:spcPct val="5000"/>
        </a:spcBef>
        <a:spcAft>
          <a:spcPct val="0"/>
        </a:spcAft>
        <a:buClr>
          <a:srgbClr val="152C46"/>
        </a:buClr>
        <a:buFont typeface="Symbol" pitchFamily="18" charset="2"/>
        <a:buChar char="-"/>
        <a:defRPr sz="1600" i="0">
          <a:solidFill>
            <a:srgbClr val="152C46"/>
          </a:solidFill>
          <a:latin typeface="+mn-lt"/>
        </a:defRPr>
      </a:lvl4pPr>
      <a:lvl5pPr marL="2016125" indent="-228600" algn="l" rtl="0" eaLnBrk="1" fontAlgn="base" hangingPunct="1">
        <a:spcBef>
          <a:spcPct val="5000"/>
        </a:spcBef>
        <a:spcAft>
          <a:spcPct val="0"/>
        </a:spcAft>
        <a:buClr>
          <a:srgbClr val="152C46"/>
        </a:buClr>
        <a:buSzPct val="85000"/>
        <a:buFont typeface="Symbol" panose="05050102010706020507" pitchFamily="18" charset="2"/>
        <a:buChar char="·"/>
        <a:defRPr sz="1600" i="0">
          <a:solidFill>
            <a:srgbClr val="152C46"/>
          </a:solidFill>
          <a:latin typeface="+mn-lt"/>
        </a:defRPr>
      </a:lvl5pPr>
      <a:lvl6pPr marL="24733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6pPr>
      <a:lvl7pPr marL="29305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7pPr>
      <a:lvl8pPr marL="33877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8pPr>
      <a:lvl9pPr marL="3844925" indent="-228600" algn="l" rtl="0" eaLnBrk="1" fontAlgn="base" hangingPunct="1">
        <a:spcBef>
          <a:spcPct val="5000"/>
        </a:spcBef>
        <a:spcAft>
          <a:spcPct val="0"/>
        </a:spcAft>
        <a:buClr>
          <a:srgbClr val="969696"/>
        </a:buClr>
        <a:buFont typeface="Symbol" pitchFamily="18" charset="2"/>
        <a:buChar char="-"/>
        <a:defRPr sz="1600" i="1">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file:///\\RDUTRFS02\Archive" TargetMode="Externa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hyperlink" Target="file:///\\rdutrfs01.tigerrisk.local\R_Drive\01_REFERENCES\Documentation\AIR\Database%20Downgrade\AIR_CEDE_Data_Transformation_Utility_for_SQL_2012_Instructions.pdf" TargetMode="External"/><Relationship Id="rId2" Type="http://schemas.openxmlformats.org/officeDocument/2006/relationships/hyperlink" Target="../../../../Documentation/RMS/v23/RiskLink%20System%20Administration%20Guide.pdf" TargetMode="External"/><Relationship Id="rId1" Type="http://schemas.openxmlformats.org/officeDocument/2006/relationships/slideLayout" Target="../slideLayouts/slideLayout6.xml"/><Relationship Id="rId4" Type="http://schemas.openxmlformats.org/officeDocument/2006/relationships/hyperlink" Target="file:///\\rdutrfs01.tigerrisk.local\R_Drive\01_REFERENCES\Documentation\AIR\Database%20Downgrade\02_Transfer_AIR7.sq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C43D5B6-D21D-F7E1-3F5C-E973BE44BB22}"/>
              </a:ext>
            </a:extLst>
          </p:cNvPr>
          <p:cNvSpPr>
            <a:spLocks noGrp="1"/>
          </p:cNvSpPr>
          <p:nvPr>
            <p:ph type="subTitle" idx="1"/>
          </p:nvPr>
        </p:nvSpPr>
        <p:spPr>
          <a:xfrm>
            <a:off x="4492896" y="3817143"/>
            <a:ext cx="7116792" cy="403278"/>
          </a:xfrm>
        </p:spPr>
        <p:txBody>
          <a:bodyPr/>
          <a:lstStyle/>
          <a:p>
            <a:r>
              <a:rPr lang="en-US" dirty="0"/>
              <a:t>Cat Modeling Training, January 4</a:t>
            </a:r>
            <a:r>
              <a:rPr lang="en-US" baseline="30000" dirty="0"/>
              <a:t>th</a:t>
            </a:r>
            <a:r>
              <a:rPr lang="en-US" dirty="0"/>
              <a:t>, 2024</a:t>
            </a:r>
          </a:p>
        </p:txBody>
      </p:sp>
      <p:sp>
        <p:nvSpPr>
          <p:cNvPr id="2" name="Title 1">
            <a:extLst>
              <a:ext uri="{FF2B5EF4-FFF2-40B4-BE49-F238E27FC236}">
                <a16:creationId xmlns:a16="http://schemas.microsoft.com/office/drawing/2014/main" id="{56C0036D-8D38-FBB3-6597-5A2C24377199}"/>
              </a:ext>
            </a:extLst>
          </p:cNvPr>
          <p:cNvSpPr>
            <a:spLocks noGrp="1"/>
          </p:cNvSpPr>
          <p:nvPr>
            <p:ph type="ctrTitle"/>
          </p:nvPr>
        </p:nvSpPr>
        <p:spPr>
          <a:xfrm>
            <a:off x="4494362" y="2863979"/>
            <a:ext cx="7116792" cy="646331"/>
          </a:xfrm>
        </p:spPr>
        <p:txBody>
          <a:bodyPr/>
          <a:lstStyle/>
          <a:p>
            <a:r>
              <a:rPr lang="en-US" sz="3600" dirty="0">
                <a:solidFill>
                  <a:schemeClr val="accent1"/>
                </a:solidFill>
              </a:rPr>
              <a:t>Database Basics</a:t>
            </a:r>
            <a:endParaRPr lang="en-US" dirty="0">
              <a:solidFill>
                <a:schemeClr val="accent1"/>
              </a:solidFill>
            </a:endParaRPr>
          </a:p>
        </p:txBody>
      </p:sp>
    </p:spTree>
    <p:extLst>
      <p:ext uri="{BB962C8B-B14F-4D97-AF65-F5344CB8AC3E}">
        <p14:creationId xmlns:p14="http://schemas.microsoft.com/office/powerpoint/2010/main" val="1950263795"/>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201F-08E9-BB20-BAE1-17AE7A0227F4}"/>
              </a:ext>
            </a:extLst>
          </p:cNvPr>
          <p:cNvSpPr>
            <a:spLocks noGrp="1"/>
          </p:cNvSpPr>
          <p:nvPr>
            <p:ph type="title"/>
          </p:nvPr>
        </p:nvSpPr>
        <p:spPr/>
        <p:txBody>
          <a:bodyPr/>
          <a:lstStyle/>
          <a:p>
            <a:r>
              <a:rPr lang="en-US" altLang="en-US" dirty="0"/>
              <a:t>Attaching a File, cont.</a:t>
            </a:r>
            <a:endParaRPr lang="en-US" dirty="0"/>
          </a:p>
        </p:txBody>
      </p:sp>
      <p:sp>
        <p:nvSpPr>
          <p:cNvPr id="3" name="Content Placeholder 2">
            <a:extLst>
              <a:ext uri="{FF2B5EF4-FFF2-40B4-BE49-F238E27FC236}">
                <a16:creationId xmlns:a16="http://schemas.microsoft.com/office/drawing/2014/main" id="{89C17CE9-E5D3-7853-14FF-5568CD7DD2F2}"/>
              </a:ext>
            </a:extLst>
          </p:cNvPr>
          <p:cNvSpPr>
            <a:spLocks noGrp="1"/>
          </p:cNvSpPr>
          <p:nvPr>
            <p:ph idx="1"/>
          </p:nvPr>
        </p:nvSpPr>
        <p:spPr>
          <a:xfrm>
            <a:off x="495301" y="1333921"/>
            <a:ext cx="4048187" cy="4256088"/>
          </a:xfrm>
        </p:spPr>
        <p:txBody>
          <a:bodyPr/>
          <a:lstStyle/>
          <a:p>
            <a:r>
              <a:rPr lang="en-US" altLang="en-US" dirty="0"/>
              <a:t>SQL 2014 and Prior</a:t>
            </a:r>
          </a:p>
          <a:p>
            <a:r>
              <a:rPr lang="en-US" altLang="en-US" dirty="0"/>
              <a:t>In SQL Management Studio</a:t>
            </a:r>
          </a:p>
          <a:p>
            <a:pPr marL="865188" lvl="1" indent="-342900">
              <a:buAutoNum type="arabicPeriod" startAt="4"/>
            </a:pPr>
            <a:r>
              <a:rPr lang="en-US" altLang="en-US" dirty="0"/>
              <a:t>Change </a:t>
            </a:r>
          </a:p>
          <a:p>
            <a:pPr marL="1273175" lvl="2" indent="-342900">
              <a:buFont typeface="+mj-lt"/>
              <a:buAutoNum type="alphaLcParenR"/>
            </a:pPr>
            <a:r>
              <a:rPr lang="en-US" altLang="en-US" dirty="0"/>
              <a:t>Attach As Name</a:t>
            </a:r>
          </a:p>
          <a:p>
            <a:pPr marL="1273175" lvl="2" indent="-342900">
              <a:buFont typeface="+mj-lt"/>
              <a:buAutoNum type="alphaLcParenR"/>
            </a:pPr>
            <a:r>
              <a:rPr lang="en-US" altLang="en-US" dirty="0"/>
              <a:t>Current File Path for </a:t>
            </a:r>
            <a:r>
              <a:rPr lang="en-US" altLang="en-US" dirty="0" err="1"/>
              <a:t>mdf</a:t>
            </a:r>
            <a:endParaRPr lang="en-US" altLang="en-US" dirty="0"/>
          </a:p>
          <a:p>
            <a:pPr marL="1273175" lvl="2" indent="-342900">
              <a:buFont typeface="+mj-lt"/>
              <a:buAutoNum type="alphaLcParenR"/>
            </a:pPr>
            <a:r>
              <a:rPr lang="en-US" altLang="en-US" dirty="0"/>
              <a:t>Current File Path for </a:t>
            </a:r>
            <a:r>
              <a:rPr lang="en-US" altLang="en-US" dirty="0" err="1"/>
              <a:t>ldf</a:t>
            </a:r>
            <a:r>
              <a:rPr lang="en-US" altLang="en-US" dirty="0"/>
              <a:t> if you have the log file</a:t>
            </a:r>
          </a:p>
          <a:p>
            <a:pPr marL="1273175" lvl="2" indent="-342900">
              <a:buFont typeface="+mj-lt"/>
              <a:buAutoNum type="alphaLcParenR"/>
            </a:pPr>
            <a:r>
              <a:rPr lang="en-US" altLang="en-US" dirty="0"/>
              <a:t>If you don’t have the log file, remove the Log entry</a:t>
            </a:r>
          </a:p>
          <a:p>
            <a:pPr marL="865188" lvl="1" indent="-342900">
              <a:buFont typeface="+mj-lt"/>
              <a:buAutoNum type="arabicPeriod" startAt="4"/>
            </a:pPr>
            <a:r>
              <a:rPr lang="en-US" altLang="en-US" dirty="0"/>
              <a:t>Click OK</a:t>
            </a:r>
          </a:p>
          <a:p>
            <a:endParaRPr lang="en-US" dirty="0"/>
          </a:p>
        </p:txBody>
      </p:sp>
      <p:pic>
        <p:nvPicPr>
          <p:cNvPr id="4" name="Picture 3">
            <a:extLst>
              <a:ext uri="{FF2B5EF4-FFF2-40B4-BE49-F238E27FC236}">
                <a16:creationId xmlns:a16="http://schemas.microsoft.com/office/drawing/2014/main" id="{A1DAF175-EC43-F0DF-D3A5-1C2D1B6C55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36750" y="838200"/>
            <a:ext cx="7205934" cy="4786313"/>
          </a:xfrm>
          <a:prstGeom prst="rect">
            <a:avLst/>
          </a:prstGeom>
          <a:ln>
            <a:solidFill>
              <a:schemeClr val="tx1"/>
            </a:solidFill>
          </a:ln>
        </p:spPr>
      </p:pic>
      <p:sp>
        <p:nvSpPr>
          <p:cNvPr id="13" name="Arrow: Right 12">
            <a:extLst>
              <a:ext uri="{FF2B5EF4-FFF2-40B4-BE49-F238E27FC236}">
                <a16:creationId xmlns:a16="http://schemas.microsoft.com/office/drawing/2014/main" id="{91F988FB-4E57-C164-FC27-DE05CD08FDCD}"/>
              </a:ext>
            </a:extLst>
          </p:cNvPr>
          <p:cNvSpPr/>
          <p:nvPr/>
        </p:nvSpPr>
        <p:spPr bwMode="auto">
          <a:xfrm>
            <a:off x="8555844" y="1559326"/>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4a</a:t>
            </a:r>
          </a:p>
        </p:txBody>
      </p:sp>
      <p:sp>
        <p:nvSpPr>
          <p:cNvPr id="15" name="Arrow: Right 14">
            <a:extLst>
              <a:ext uri="{FF2B5EF4-FFF2-40B4-BE49-F238E27FC236}">
                <a16:creationId xmlns:a16="http://schemas.microsoft.com/office/drawing/2014/main" id="{5F272DEE-30C1-F353-F2B8-062E46939D85}"/>
              </a:ext>
            </a:extLst>
          </p:cNvPr>
          <p:cNvSpPr/>
          <p:nvPr/>
        </p:nvSpPr>
        <p:spPr bwMode="auto">
          <a:xfrm>
            <a:off x="10074199" y="5139091"/>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5</a:t>
            </a:r>
          </a:p>
        </p:txBody>
      </p:sp>
      <p:sp>
        <p:nvSpPr>
          <p:cNvPr id="17" name="Arrow: Right 16">
            <a:extLst>
              <a:ext uri="{FF2B5EF4-FFF2-40B4-BE49-F238E27FC236}">
                <a16:creationId xmlns:a16="http://schemas.microsoft.com/office/drawing/2014/main" id="{AB0CCF5C-32F9-2445-3620-37D5E1B27C50}"/>
              </a:ext>
            </a:extLst>
          </p:cNvPr>
          <p:cNvSpPr/>
          <p:nvPr/>
        </p:nvSpPr>
        <p:spPr bwMode="auto">
          <a:xfrm>
            <a:off x="10340055" y="4405088"/>
            <a:ext cx="755222"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4d</a:t>
            </a:r>
          </a:p>
        </p:txBody>
      </p:sp>
      <p:sp>
        <p:nvSpPr>
          <p:cNvPr id="18" name="Arrow: Right 17">
            <a:extLst>
              <a:ext uri="{FF2B5EF4-FFF2-40B4-BE49-F238E27FC236}">
                <a16:creationId xmlns:a16="http://schemas.microsoft.com/office/drawing/2014/main" id="{195F8879-526C-613E-C590-1E4966187F8B}"/>
              </a:ext>
            </a:extLst>
          </p:cNvPr>
          <p:cNvSpPr/>
          <p:nvPr/>
        </p:nvSpPr>
        <p:spPr bwMode="auto">
          <a:xfrm rot="5400000">
            <a:off x="9160368" y="3021262"/>
            <a:ext cx="609600" cy="59944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4b</a:t>
            </a:r>
          </a:p>
        </p:txBody>
      </p:sp>
      <p:sp>
        <p:nvSpPr>
          <p:cNvPr id="19" name="Arrow: Right 18">
            <a:extLst>
              <a:ext uri="{FF2B5EF4-FFF2-40B4-BE49-F238E27FC236}">
                <a16:creationId xmlns:a16="http://schemas.microsoft.com/office/drawing/2014/main" id="{2EF2290D-F7BB-8098-FE6F-07BF47065DD9}"/>
              </a:ext>
            </a:extLst>
          </p:cNvPr>
          <p:cNvSpPr/>
          <p:nvPr/>
        </p:nvSpPr>
        <p:spPr bwMode="auto">
          <a:xfrm rot="16200000">
            <a:off x="9171658" y="3934299"/>
            <a:ext cx="609600" cy="599447"/>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vert"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4c</a:t>
            </a:r>
          </a:p>
        </p:txBody>
      </p:sp>
    </p:spTree>
    <p:extLst>
      <p:ext uri="{BB962C8B-B14F-4D97-AF65-F5344CB8AC3E}">
        <p14:creationId xmlns:p14="http://schemas.microsoft.com/office/powerpoint/2010/main" val="118764823"/>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84FF6-09A5-9CF3-ECD5-9A2FBA562F33}"/>
              </a:ext>
            </a:extLst>
          </p:cNvPr>
          <p:cNvSpPr>
            <a:spLocks noGrp="1"/>
          </p:cNvSpPr>
          <p:nvPr>
            <p:ph type="title"/>
          </p:nvPr>
        </p:nvSpPr>
        <p:spPr/>
        <p:txBody>
          <a:bodyPr/>
          <a:lstStyle/>
          <a:p>
            <a:r>
              <a:rPr lang="en-US" dirty="0"/>
              <a:t>Registering &amp; Upgrading Databases – Verisk</a:t>
            </a:r>
          </a:p>
        </p:txBody>
      </p:sp>
      <p:sp>
        <p:nvSpPr>
          <p:cNvPr id="3" name="Content Placeholder 2">
            <a:extLst>
              <a:ext uri="{FF2B5EF4-FFF2-40B4-BE49-F238E27FC236}">
                <a16:creationId xmlns:a16="http://schemas.microsoft.com/office/drawing/2014/main" id="{98B3475B-1C7E-8BD4-32E2-2F176E5D5352}"/>
              </a:ext>
            </a:extLst>
          </p:cNvPr>
          <p:cNvSpPr>
            <a:spLocks noGrp="1"/>
          </p:cNvSpPr>
          <p:nvPr>
            <p:ph idx="1"/>
          </p:nvPr>
        </p:nvSpPr>
        <p:spPr>
          <a:xfrm>
            <a:off x="495302" y="1333921"/>
            <a:ext cx="5120920" cy="4256088"/>
          </a:xfrm>
        </p:spPr>
        <p:txBody>
          <a:bodyPr/>
          <a:lstStyle/>
          <a:p>
            <a:r>
              <a:rPr lang="en-US" altLang="en-US" dirty="0"/>
              <a:t>After attaching your database in SQL</a:t>
            </a:r>
          </a:p>
          <a:p>
            <a:endParaRPr lang="en-US" altLang="en-US" dirty="0"/>
          </a:p>
          <a:p>
            <a:r>
              <a:rPr lang="en-US" altLang="en-US" dirty="0"/>
              <a:t>In Touchstone</a:t>
            </a:r>
          </a:p>
          <a:p>
            <a:pPr marL="865188" lvl="1" indent="-342900">
              <a:buFont typeface="+mj-lt"/>
              <a:buAutoNum type="arabicPeriod"/>
            </a:pPr>
            <a:r>
              <a:rPr lang="en-US" altLang="en-US" dirty="0"/>
              <a:t>Open the Data Source Manager</a:t>
            </a:r>
          </a:p>
          <a:p>
            <a:pPr marL="865188" lvl="1" indent="-342900">
              <a:buFont typeface="+mj-lt"/>
              <a:buAutoNum type="arabicPeriod"/>
            </a:pPr>
            <a:r>
              <a:rPr lang="en-US" altLang="en-US" dirty="0"/>
              <a:t>Search for your Database</a:t>
            </a:r>
          </a:p>
          <a:p>
            <a:pPr marL="865188" lvl="1" indent="-342900">
              <a:buFont typeface="+mj-lt"/>
              <a:buAutoNum type="arabicPeriod"/>
            </a:pPr>
            <a:r>
              <a:rPr lang="en-US" altLang="en-US" dirty="0"/>
              <a:t>Check the box next to your database</a:t>
            </a:r>
          </a:p>
          <a:p>
            <a:pPr marL="865188" lvl="1" indent="-342900">
              <a:buFont typeface="+mj-lt"/>
              <a:buAutoNum type="arabicPeriod"/>
            </a:pPr>
            <a:r>
              <a:rPr lang="en-US" altLang="en-US" dirty="0"/>
              <a:t>Click Register</a:t>
            </a:r>
          </a:p>
          <a:p>
            <a:pPr lvl="1"/>
            <a:endParaRPr lang="en-US" altLang="en-US" dirty="0"/>
          </a:p>
          <a:p>
            <a:r>
              <a:rPr lang="en-US" altLang="en-US" dirty="0"/>
              <a:t>You may have to upgrade your database</a:t>
            </a:r>
          </a:p>
          <a:p>
            <a:pPr lvl="1"/>
            <a:r>
              <a:rPr lang="en-US" dirty="0"/>
              <a:t>Check the box next to your database again</a:t>
            </a:r>
          </a:p>
          <a:p>
            <a:pPr lvl="1"/>
            <a:r>
              <a:rPr lang="en-US" dirty="0"/>
              <a:t>Click Upgrade at the top of the Data Source Manager (Step 5)</a:t>
            </a:r>
          </a:p>
        </p:txBody>
      </p:sp>
      <p:pic>
        <p:nvPicPr>
          <p:cNvPr id="5" name="Picture 4">
            <a:extLst>
              <a:ext uri="{FF2B5EF4-FFF2-40B4-BE49-F238E27FC236}">
                <a16:creationId xmlns:a16="http://schemas.microsoft.com/office/drawing/2014/main" id="{31A8BD41-146C-CD6F-2313-A5FB17D2DB57}"/>
              </a:ext>
            </a:extLst>
          </p:cNvPr>
          <p:cNvPicPr>
            <a:picLocks noChangeAspect="1"/>
          </p:cNvPicPr>
          <p:nvPr/>
        </p:nvPicPr>
        <p:blipFill rotWithShape="1">
          <a:blip r:embed="rId2"/>
          <a:srcRect l="24580" t="13695" r="13956" b="24174"/>
          <a:stretch/>
        </p:blipFill>
        <p:spPr>
          <a:xfrm>
            <a:off x="6096000" y="1026825"/>
            <a:ext cx="5486399" cy="1704622"/>
          </a:xfrm>
          <a:prstGeom prst="rect">
            <a:avLst/>
          </a:prstGeom>
          <a:ln>
            <a:solidFill>
              <a:schemeClr val="tx1"/>
            </a:solidFill>
          </a:ln>
        </p:spPr>
      </p:pic>
      <p:pic>
        <p:nvPicPr>
          <p:cNvPr id="7" name="Picture 6">
            <a:extLst>
              <a:ext uri="{FF2B5EF4-FFF2-40B4-BE49-F238E27FC236}">
                <a16:creationId xmlns:a16="http://schemas.microsoft.com/office/drawing/2014/main" id="{DEF80D00-D176-4053-4D0E-A79AB449E49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78010" y="2985115"/>
            <a:ext cx="5486398" cy="3164510"/>
          </a:xfrm>
          <a:prstGeom prst="rect">
            <a:avLst/>
          </a:prstGeom>
          <a:ln>
            <a:solidFill>
              <a:schemeClr val="tx1"/>
            </a:solidFill>
          </a:ln>
        </p:spPr>
      </p:pic>
      <p:sp>
        <p:nvSpPr>
          <p:cNvPr id="8" name="Arrow: Right 7">
            <a:extLst>
              <a:ext uri="{FF2B5EF4-FFF2-40B4-BE49-F238E27FC236}">
                <a16:creationId xmlns:a16="http://schemas.microsoft.com/office/drawing/2014/main" id="{AA21FCAB-D790-6881-5C22-0198E8A7FB34}"/>
              </a:ext>
            </a:extLst>
          </p:cNvPr>
          <p:cNvSpPr/>
          <p:nvPr/>
        </p:nvSpPr>
        <p:spPr bwMode="auto">
          <a:xfrm>
            <a:off x="7890933" y="1879136"/>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1</a:t>
            </a:r>
          </a:p>
        </p:txBody>
      </p:sp>
      <p:sp>
        <p:nvSpPr>
          <p:cNvPr id="12" name="Arrow: Right 11">
            <a:extLst>
              <a:ext uri="{FF2B5EF4-FFF2-40B4-BE49-F238E27FC236}">
                <a16:creationId xmlns:a16="http://schemas.microsoft.com/office/drawing/2014/main" id="{6CEA6A86-1A4C-8C5F-4FBF-0C49F8B39CFC}"/>
              </a:ext>
            </a:extLst>
          </p:cNvPr>
          <p:cNvSpPr/>
          <p:nvPr/>
        </p:nvSpPr>
        <p:spPr bwMode="auto">
          <a:xfrm>
            <a:off x="5921022" y="4743119"/>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2</a:t>
            </a:r>
          </a:p>
        </p:txBody>
      </p:sp>
      <p:sp>
        <p:nvSpPr>
          <p:cNvPr id="13" name="Arrow: Right 12">
            <a:extLst>
              <a:ext uri="{FF2B5EF4-FFF2-40B4-BE49-F238E27FC236}">
                <a16:creationId xmlns:a16="http://schemas.microsoft.com/office/drawing/2014/main" id="{84E6ADB5-35D8-7B5A-DDF9-2A66ED401175}"/>
              </a:ext>
            </a:extLst>
          </p:cNvPr>
          <p:cNvSpPr/>
          <p:nvPr/>
        </p:nvSpPr>
        <p:spPr bwMode="auto">
          <a:xfrm>
            <a:off x="5551311" y="5501501"/>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3</a:t>
            </a:r>
          </a:p>
        </p:txBody>
      </p:sp>
      <p:sp>
        <p:nvSpPr>
          <p:cNvPr id="14" name="Arrow: Right 13">
            <a:extLst>
              <a:ext uri="{FF2B5EF4-FFF2-40B4-BE49-F238E27FC236}">
                <a16:creationId xmlns:a16="http://schemas.microsoft.com/office/drawing/2014/main" id="{79CA7285-72CD-577E-9DA9-DCD422E8CE08}"/>
              </a:ext>
            </a:extLst>
          </p:cNvPr>
          <p:cNvSpPr/>
          <p:nvPr/>
        </p:nvSpPr>
        <p:spPr bwMode="auto">
          <a:xfrm rot="5400000">
            <a:off x="8516408" y="2864556"/>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4</a:t>
            </a:r>
          </a:p>
        </p:txBody>
      </p:sp>
      <p:sp>
        <p:nvSpPr>
          <p:cNvPr id="6" name="Arrow: Right 5">
            <a:extLst>
              <a:ext uri="{FF2B5EF4-FFF2-40B4-BE49-F238E27FC236}">
                <a16:creationId xmlns:a16="http://schemas.microsoft.com/office/drawing/2014/main" id="{45C259F2-01AD-CC51-275D-5E2985946542}"/>
              </a:ext>
            </a:extLst>
          </p:cNvPr>
          <p:cNvSpPr/>
          <p:nvPr/>
        </p:nvSpPr>
        <p:spPr bwMode="auto">
          <a:xfrm rot="5400000">
            <a:off x="10836274" y="2873023"/>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5</a:t>
            </a:r>
          </a:p>
        </p:txBody>
      </p:sp>
    </p:spTree>
    <p:extLst>
      <p:ext uri="{BB962C8B-B14F-4D97-AF65-F5344CB8AC3E}">
        <p14:creationId xmlns:p14="http://schemas.microsoft.com/office/powerpoint/2010/main" val="1410803411"/>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7E39-8035-7F5D-F0CD-40F0D4B6D3F1}"/>
              </a:ext>
            </a:extLst>
          </p:cNvPr>
          <p:cNvSpPr>
            <a:spLocks noGrp="1"/>
          </p:cNvSpPr>
          <p:nvPr>
            <p:ph type="title"/>
          </p:nvPr>
        </p:nvSpPr>
        <p:spPr/>
        <p:txBody>
          <a:bodyPr/>
          <a:lstStyle/>
          <a:p>
            <a:r>
              <a:rPr lang="en-US" dirty="0"/>
              <a:t>Upgrading Databases - RMS </a:t>
            </a:r>
          </a:p>
        </p:txBody>
      </p:sp>
      <p:sp>
        <p:nvSpPr>
          <p:cNvPr id="3" name="Content Placeholder 2">
            <a:extLst>
              <a:ext uri="{FF2B5EF4-FFF2-40B4-BE49-F238E27FC236}">
                <a16:creationId xmlns:a16="http://schemas.microsoft.com/office/drawing/2014/main" id="{646B0CAD-ADF1-41CC-DF62-8BEB99E311D5}"/>
              </a:ext>
            </a:extLst>
          </p:cNvPr>
          <p:cNvSpPr>
            <a:spLocks noGrp="1"/>
          </p:cNvSpPr>
          <p:nvPr>
            <p:ph idx="1"/>
          </p:nvPr>
        </p:nvSpPr>
        <p:spPr>
          <a:xfrm>
            <a:off x="495302" y="1333921"/>
            <a:ext cx="5126566" cy="4256088"/>
          </a:xfrm>
        </p:spPr>
        <p:txBody>
          <a:bodyPr/>
          <a:lstStyle/>
          <a:p>
            <a:r>
              <a:rPr lang="en-US" altLang="en-US" dirty="0"/>
              <a:t>In </a:t>
            </a:r>
            <a:r>
              <a:rPr lang="en-US" altLang="en-US" dirty="0" err="1"/>
              <a:t>RiskLink</a:t>
            </a:r>
            <a:endParaRPr lang="en-US" altLang="en-US" dirty="0"/>
          </a:p>
          <a:p>
            <a:pPr marL="865188" lvl="1" indent="-342900">
              <a:buFont typeface="+mj-lt"/>
              <a:buAutoNum type="arabicPeriod"/>
            </a:pPr>
            <a:r>
              <a:rPr lang="en-US" altLang="en-US" dirty="0"/>
              <a:t>Right Click Exposure Databases (EDMs)</a:t>
            </a:r>
          </a:p>
          <a:p>
            <a:pPr marL="1314450" lvl="2" indent="-342900">
              <a:buFont typeface="+mj-lt"/>
              <a:buAutoNum type="alphaLcParenR"/>
            </a:pPr>
            <a:r>
              <a:rPr lang="en-US" altLang="en-US" dirty="0"/>
              <a:t>Click Create Database</a:t>
            </a:r>
          </a:p>
          <a:p>
            <a:pPr marL="865188" lvl="1" indent="-342900">
              <a:buFont typeface="+mj-lt"/>
              <a:buAutoNum type="arabicPeriod"/>
            </a:pPr>
            <a:r>
              <a:rPr lang="en-US" altLang="en-US" dirty="0"/>
              <a:t>Select Upgrade Databases ribbon</a:t>
            </a:r>
          </a:p>
          <a:p>
            <a:pPr marL="865188" lvl="1" indent="-342900">
              <a:buFont typeface="+mj-lt"/>
              <a:buAutoNum type="arabicPeriod"/>
            </a:pPr>
            <a:r>
              <a:rPr lang="en-US" altLang="en-US" dirty="0"/>
              <a:t>Click Uncheck All then Check the box(es) next to your database(s)</a:t>
            </a:r>
          </a:p>
          <a:p>
            <a:pPr marL="865188" lvl="1" indent="-342900">
              <a:buFont typeface="+mj-lt"/>
              <a:buAutoNum type="arabicPeriod"/>
            </a:pPr>
            <a:r>
              <a:rPr lang="en-US" altLang="en-US" dirty="0"/>
              <a:t>Click Upgrade</a:t>
            </a:r>
          </a:p>
          <a:p>
            <a:pPr marL="865188" lvl="1" indent="-342900">
              <a:buFont typeface="+mj-lt"/>
              <a:buAutoNum type="arabicPeriod"/>
            </a:pPr>
            <a:r>
              <a:rPr lang="en-US" altLang="en-US" dirty="0"/>
              <a:t>Exit</a:t>
            </a:r>
          </a:p>
          <a:p>
            <a:endParaRPr lang="en-US" dirty="0"/>
          </a:p>
        </p:txBody>
      </p:sp>
      <p:pic>
        <p:nvPicPr>
          <p:cNvPr id="5" name="Picture 4">
            <a:extLst>
              <a:ext uri="{FF2B5EF4-FFF2-40B4-BE49-F238E27FC236}">
                <a16:creationId xmlns:a16="http://schemas.microsoft.com/office/drawing/2014/main" id="{E094FF10-AEEE-CB23-5418-27D46D87A1D8}"/>
              </a:ext>
            </a:extLst>
          </p:cNvPr>
          <p:cNvPicPr>
            <a:picLocks noChangeAspect="1"/>
          </p:cNvPicPr>
          <p:nvPr/>
        </p:nvPicPr>
        <p:blipFill rotWithShape="1">
          <a:blip r:embed="rId2"/>
          <a:srcRect t="20997"/>
          <a:stretch/>
        </p:blipFill>
        <p:spPr>
          <a:xfrm>
            <a:off x="1380501" y="3770488"/>
            <a:ext cx="3886742" cy="2754537"/>
          </a:xfrm>
          <a:prstGeom prst="rect">
            <a:avLst/>
          </a:prstGeom>
          <a:ln>
            <a:solidFill>
              <a:schemeClr val="tx1"/>
            </a:solidFill>
          </a:ln>
        </p:spPr>
      </p:pic>
      <p:pic>
        <p:nvPicPr>
          <p:cNvPr id="7" name="Picture 6">
            <a:extLst>
              <a:ext uri="{FF2B5EF4-FFF2-40B4-BE49-F238E27FC236}">
                <a16:creationId xmlns:a16="http://schemas.microsoft.com/office/drawing/2014/main" id="{F57844D4-8F09-A8AB-9AF7-295B411A9122}"/>
              </a:ext>
            </a:extLst>
          </p:cNvPr>
          <p:cNvPicPr>
            <a:picLocks noChangeAspect="1"/>
          </p:cNvPicPr>
          <p:nvPr/>
        </p:nvPicPr>
        <p:blipFill rotWithShape="1">
          <a:blip r:embed="rId3"/>
          <a:srcRect l="6259" t="3424" r="1554" b="1082"/>
          <a:stretch/>
        </p:blipFill>
        <p:spPr>
          <a:xfrm>
            <a:off x="5724876" y="1267991"/>
            <a:ext cx="5971823" cy="5294490"/>
          </a:xfrm>
          <a:prstGeom prst="rect">
            <a:avLst/>
          </a:prstGeom>
          <a:ln>
            <a:solidFill>
              <a:schemeClr val="tx1"/>
            </a:solidFill>
          </a:ln>
        </p:spPr>
      </p:pic>
      <p:sp>
        <p:nvSpPr>
          <p:cNvPr id="8" name="Arrow: Right 7">
            <a:extLst>
              <a:ext uri="{FF2B5EF4-FFF2-40B4-BE49-F238E27FC236}">
                <a16:creationId xmlns:a16="http://schemas.microsoft.com/office/drawing/2014/main" id="{B828C78C-BDEF-F8BD-B15A-D9128EDC259E}"/>
              </a:ext>
            </a:extLst>
          </p:cNvPr>
          <p:cNvSpPr/>
          <p:nvPr/>
        </p:nvSpPr>
        <p:spPr bwMode="auto">
          <a:xfrm>
            <a:off x="2500489" y="5797873"/>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1</a:t>
            </a:r>
          </a:p>
        </p:txBody>
      </p:sp>
      <p:sp>
        <p:nvSpPr>
          <p:cNvPr id="9" name="Arrow: Right 8">
            <a:extLst>
              <a:ext uri="{FF2B5EF4-FFF2-40B4-BE49-F238E27FC236}">
                <a16:creationId xmlns:a16="http://schemas.microsoft.com/office/drawing/2014/main" id="{BFA55EFC-F6DC-5058-A537-A115EA9A3201}"/>
              </a:ext>
            </a:extLst>
          </p:cNvPr>
          <p:cNvSpPr/>
          <p:nvPr/>
        </p:nvSpPr>
        <p:spPr bwMode="auto">
          <a:xfrm rot="5400000">
            <a:off x="7302778" y="1480677"/>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2</a:t>
            </a:r>
          </a:p>
        </p:txBody>
      </p:sp>
      <p:sp>
        <p:nvSpPr>
          <p:cNvPr id="10" name="Arrow: Right 9">
            <a:extLst>
              <a:ext uri="{FF2B5EF4-FFF2-40B4-BE49-F238E27FC236}">
                <a16:creationId xmlns:a16="http://schemas.microsoft.com/office/drawing/2014/main" id="{3B9B7FEF-7E11-354F-3301-15F9261F7158}"/>
              </a:ext>
            </a:extLst>
          </p:cNvPr>
          <p:cNvSpPr/>
          <p:nvPr/>
        </p:nvSpPr>
        <p:spPr bwMode="auto">
          <a:xfrm>
            <a:off x="5417609" y="3037740"/>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3</a:t>
            </a:r>
          </a:p>
        </p:txBody>
      </p:sp>
      <p:sp>
        <p:nvSpPr>
          <p:cNvPr id="11" name="Arrow: Right 10">
            <a:extLst>
              <a:ext uri="{FF2B5EF4-FFF2-40B4-BE49-F238E27FC236}">
                <a16:creationId xmlns:a16="http://schemas.microsoft.com/office/drawing/2014/main" id="{17EED809-8856-FB2D-8355-0E83CB93CD2E}"/>
              </a:ext>
            </a:extLst>
          </p:cNvPr>
          <p:cNvSpPr/>
          <p:nvPr/>
        </p:nvSpPr>
        <p:spPr bwMode="auto">
          <a:xfrm>
            <a:off x="10201899" y="6057517"/>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5</a:t>
            </a:r>
          </a:p>
        </p:txBody>
      </p:sp>
      <p:sp>
        <p:nvSpPr>
          <p:cNvPr id="12" name="Arrow: Right 11">
            <a:extLst>
              <a:ext uri="{FF2B5EF4-FFF2-40B4-BE49-F238E27FC236}">
                <a16:creationId xmlns:a16="http://schemas.microsoft.com/office/drawing/2014/main" id="{E4C685BB-03AE-F999-63BA-FCC15F62CB6A}"/>
              </a:ext>
            </a:extLst>
          </p:cNvPr>
          <p:cNvSpPr/>
          <p:nvPr/>
        </p:nvSpPr>
        <p:spPr bwMode="auto">
          <a:xfrm rot="5400000">
            <a:off x="10766344" y="5022169"/>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4</a:t>
            </a:r>
          </a:p>
        </p:txBody>
      </p:sp>
      <p:sp>
        <p:nvSpPr>
          <p:cNvPr id="4" name="Arrow: Right 3">
            <a:extLst>
              <a:ext uri="{FF2B5EF4-FFF2-40B4-BE49-F238E27FC236}">
                <a16:creationId xmlns:a16="http://schemas.microsoft.com/office/drawing/2014/main" id="{AB0D0DD6-E74F-610B-89A6-9CBCB4FBF690}"/>
              </a:ext>
            </a:extLst>
          </p:cNvPr>
          <p:cNvSpPr/>
          <p:nvPr/>
        </p:nvSpPr>
        <p:spPr bwMode="auto">
          <a:xfrm rot="5400000">
            <a:off x="10093420" y="5026510"/>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vert270"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lang="en-US" sz="1200" b="1" dirty="0"/>
              <a:t>3</a:t>
            </a:r>
            <a:endParaRPr kumimoji="0" lang="en-US" sz="1200" b="1"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05935899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449A18-DF37-9AFE-11F1-6F4FC973FCEB}"/>
              </a:ext>
            </a:extLst>
          </p:cNvPr>
          <p:cNvSpPr>
            <a:spLocks noGrp="1"/>
          </p:cNvSpPr>
          <p:nvPr>
            <p:ph idx="11"/>
          </p:nvPr>
        </p:nvSpPr>
        <p:spPr/>
        <p:txBody>
          <a:bodyPr/>
          <a:lstStyle/>
          <a:p>
            <a:pPr>
              <a:lnSpc>
                <a:spcPct val="150000"/>
              </a:lnSpc>
            </a:pPr>
            <a:r>
              <a:rPr lang="en-US" sz="1700" kern="0" dirty="0"/>
              <a:t>Retrieving archived data</a:t>
            </a:r>
          </a:p>
          <a:p>
            <a:pPr marL="865188" lvl="1" indent="-342900">
              <a:lnSpc>
                <a:spcPct val="150000"/>
              </a:lnSpc>
              <a:buSzTx/>
              <a:buFont typeface="+mj-lt"/>
              <a:buAutoNum type="arabicPeriod"/>
            </a:pPr>
            <a:r>
              <a:rPr lang="en-US" sz="1700" kern="0" dirty="0"/>
              <a:t>Find file </a:t>
            </a:r>
            <a:r>
              <a:rPr lang="en-US" sz="1700" kern="0" dirty="0">
                <a:hlinkClick r:id="rId2" action="ppaction://hlinkfile"/>
              </a:rPr>
              <a:t>\\RDUTRFS02\Archive</a:t>
            </a:r>
            <a:endParaRPr lang="en-US" sz="1700" kern="0" dirty="0"/>
          </a:p>
          <a:p>
            <a:pPr marL="865188" lvl="1" indent="-342900">
              <a:lnSpc>
                <a:spcPct val="150000"/>
              </a:lnSpc>
              <a:buSzTx/>
              <a:buFont typeface="+mj-lt"/>
              <a:buAutoNum type="arabicPeriod"/>
            </a:pPr>
            <a:r>
              <a:rPr lang="en-US" sz="1700" kern="0" dirty="0"/>
              <a:t>Move the zipped file to the SQL server drive</a:t>
            </a:r>
          </a:p>
          <a:p>
            <a:pPr marL="865188" lvl="1" indent="-342900">
              <a:lnSpc>
                <a:spcPct val="150000"/>
              </a:lnSpc>
              <a:buSzTx/>
              <a:buFont typeface="+mj-lt"/>
              <a:buAutoNum type="arabicPeriod"/>
            </a:pPr>
            <a:r>
              <a:rPr lang="en-US" sz="1700" kern="0" dirty="0"/>
              <a:t>Unzip the file</a:t>
            </a:r>
          </a:p>
          <a:p>
            <a:pPr marL="865188" lvl="1" indent="-342900">
              <a:lnSpc>
                <a:spcPct val="150000"/>
              </a:lnSpc>
              <a:buSzTx/>
              <a:buFont typeface="+mj-lt"/>
              <a:buAutoNum type="arabicPeriod"/>
            </a:pPr>
            <a:r>
              <a:rPr lang="en-US" sz="1700" kern="0" dirty="0"/>
              <a:t>Attach the database</a:t>
            </a:r>
          </a:p>
          <a:p>
            <a:endParaRPr lang="en-US" dirty="0"/>
          </a:p>
        </p:txBody>
      </p:sp>
      <p:sp>
        <p:nvSpPr>
          <p:cNvPr id="3" name="Title 2">
            <a:extLst>
              <a:ext uri="{FF2B5EF4-FFF2-40B4-BE49-F238E27FC236}">
                <a16:creationId xmlns:a16="http://schemas.microsoft.com/office/drawing/2014/main" id="{BB6049D7-ED92-4E9D-DD49-28CDD9F47F6B}"/>
              </a:ext>
            </a:extLst>
          </p:cNvPr>
          <p:cNvSpPr>
            <a:spLocks noGrp="1"/>
          </p:cNvSpPr>
          <p:nvPr>
            <p:ph type="title"/>
          </p:nvPr>
        </p:nvSpPr>
        <p:spPr/>
        <p:txBody>
          <a:bodyPr/>
          <a:lstStyle/>
          <a:p>
            <a:r>
              <a:rPr lang="en-US" dirty="0"/>
              <a:t>Moving a Database / Copying a Database</a:t>
            </a:r>
          </a:p>
        </p:txBody>
      </p:sp>
      <p:sp>
        <p:nvSpPr>
          <p:cNvPr id="4" name="Content Placeholder 3">
            <a:extLst>
              <a:ext uri="{FF2B5EF4-FFF2-40B4-BE49-F238E27FC236}">
                <a16:creationId xmlns:a16="http://schemas.microsoft.com/office/drawing/2014/main" id="{C91471A2-D396-0649-17FA-1B3E77554EC3}"/>
              </a:ext>
            </a:extLst>
          </p:cNvPr>
          <p:cNvSpPr>
            <a:spLocks noGrp="1"/>
          </p:cNvSpPr>
          <p:nvPr>
            <p:ph idx="1"/>
          </p:nvPr>
        </p:nvSpPr>
        <p:spPr/>
        <p:txBody>
          <a:bodyPr>
            <a:noAutofit/>
          </a:bodyPr>
          <a:lstStyle/>
          <a:p>
            <a:pPr>
              <a:lnSpc>
                <a:spcPct val="150000"/>
              </a:lnSpc>
            </a:pPr>
            <a:r>
              <a:rPr lang="en-US" sz="1700" dirty="0"/>
              <a:t>Steps for moving a database</a:t>
            </a:r>
          </a:p>
          <a:p>
            <a:pPr marL="865188" lvl="1" indent="-342900">
              <a:lnSpc>
                <a:spcPct val="150000"/>
              </a:lnSpc>
              <a:buFont typeface="+mj-lt"/>
              <a:buAutoNum type="arabicPeriod"/>
            </a:pPr>
            <a:r>
              <a:rPr lang="en-US" sz="1700" dirty="0"/>
              <a:t>Detach the database</a:t>
            </a:r>
          </a:p>
          <a:p>
            <a:pPr marL="865188" lvl="1" indent="-342900">
              <a:lnSpc>
                <a:spcPct val="150000"/>
              </a:lnSpc>
              <a:buFont typeface="+mj-lt"/>
              <a:buAutoNum type="arabicPeriod"/>
            </a:pPr>
            <a:r>
              <a:rPr lang="en-US" sz="1700" dirty="0"/>
              <a:t>Move the </a:t>
            </a:r>
            <a:r>
              <a:rPr lang="en-US" sz="1700" dirty="0" err="1"/>
              <a:t>mdf</a:t>
            </a:r>
            <a:r>
              <a:rPr lang="en-US" sz="1700" dirty="0"/>
              <a:t> and </a:t>
            </a:r>
            <a:r>
              <a:rPr lang="en-US" sz="1700" dirty="0" err="1"/>
              <a:t>ldf</a:t>
            </a:r>
            <a:r>
              <a:rPr lang="en-US" sz="1700" dirty="0"/>
              <a:t> to the new location</a:t>
            </a:r>
          </a:p>
          <a:p>
            <a:pPr marL="865188" lvl="1" indent="-342900">
              <a:lnSpc>
                <a:spcPct val="150000"/>
              </a:lnSpc>
              <a:buFont typeface="+mj-lt"/>
              <a:buAutoNum type="arabicPeriod"/>
            </a:pPr>
            <a:r>
              <a:rPr lang="en-US" sz="1700" dirty="0"/>
              <a:t>Attach the database</a:t>
            </a:r>
          </a:p>
          <a:p>
            <a:r>
              <a:rPr lang="en-US" sz="1700" dirty="0"/>
              <a:t>Steps for copying a database</a:t>
            </a:r>
          </a:p>
          <a:p>
            <a:pPr marL="865188" lvl="1" indent="-342900">
              <a:lnSpc>
                <a:spcPct val="150000"/>
              </a:lnSpc>
              <a:buFont typeface="+mj-lt"/>
              <a:buAutoNum type="arabicPeriod"/>
            </a:pPr>
            <a:r>
              <a:rPr lang="en-US" sz="1700" dirty="0"/>
              <a:t>Take database offline</a:t>
            </a:r>
          </a:p>
          <a:p>
            <a:pPr marL="865188" lvl="1" indent="-342900">
              <a:lnSpc>
                <a:spcPct val="150000"/>
              </a:lnSpc>
              <a:buFont typeface="+mj-lt"/>
              <a:buAutoNum type="arabicPeriod"/>
            </a:pPr>
            <a:r>
              <a:rPr lang="en-US" sz="1700" dirty="0"/>
              <a:t>Detach the database</a:t>
            </a:r>
          </a:p>
          <a:p>
            <a:pPr marL="865188" lvl="1" indent="-342900">
              <a:lnSpc>
                <a:spcPct val="150000"/>
              </a:lnSpc>
              <a:buFont typeface="+mj-lt"/>
              <a:buAutoNum type="arabicPeriod"/>
            </a:pPr>
            <a:r>
              <a:rPr lang="en-US" sz="1700" dirty="0"/>
              <a:t>Copy and paste the </a:t>
            </a:r>
            <a:r>
              <a:rPr lang="en-US" sz="1700" dirty="0" err="1"/>
              <a:t>mdf</a:t>
            </a:r>
            <a:r>
              <a:rPr lang="en-US" sz="1700" dirty="0"/>
              <a:t> and </a:t>
            </a:r>
            <a:r>
              <a:rPr lang="en-US" sz="1700" dirty="0" err="1"/>
              <a:t>ldf</a:t>
            </a:r>
            <a:r>
              <a:rPr lang="en-US" sz="1700" dirty="0"/>
              <a:t> files</a:t>
            </a:r>
          </a:p>
          <a:p>
            <a:pPr marL="865188" lvl="1" indent="-342900">
              <a:lnSpc>
                <a:spcPct val="150000"/>
              </a:lnSpc>
              <a:buFont typeface="+mj-lt"/>
              <a:buAutoNum type="arabicPeriod"/>
            </a:pPr>
            <a:r>
              <a:rPr lang="en-US" sz="1700" dirty="0"/>
              <a:t>Rename the copied files appropriately</a:t>
            </a:r>
          </a:p>
          <a:p>
            <a:pPr marL="865188" lvl="1" indent="-342900">
              <a:lnSpc>
                <a:spcPct val="150000"/>
              </a:lnSpc>
              <a:buFont typeface="+mj-lt"/>
              <a:buAutoNum type="arabicPeriod"/>
            </a:pPr>
            <a:r>
              <a:rPr lang="en-US" sz="1700" dirty="0"/>
              <a:t>Attach original database</a:t>
            </a:r>
          </a:p>
          <a:p>
            <a:pPr marL="865188" lvl="1" indent="-342900">
              <a:lnSpc>
                <a:spcPct val="150000"/>
              </a:lnSpc>
              <a:buFont typeface="+mj-lt"/>
              <a:buAutoNum type="arabicPeriod"/>
            </a:pPr>
            <a:r>
              <a:rPr lang="en-US" sz="1700" dirty="0"/>
              <a:t>Attach copied database</a:t>
            </a:r>
          </a:p>
        </p:txBody>
      </p:sp>
    </p:spTree>
    <p:extLst>
      <p:ext uri="{BB962C8B-B14F-4D97-AF65-F5344CB8AC3E}">
        <p14:creationId xmlns:p14="http://schemas.microsoft.com/office/powerpoint/2010/main" val="220189095"/>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8A3BD-CC12-8D56-4D44-2158676C01D8}"/>
              </a:ext>
            </a:extLst>
          </p:cNvPr>
          <p:cNvSpPr>
            <a:spLocks noGrp="1"/>
          </p:cNvSpPr>
          <p:nvPr>
            <p:ph type="title"/>
          </p:nvPr>
        </p:nvSpPr>
        <p:spPr/>
        <p:txBody>
          <a:bodyPr/>
          <a:lstStyle/>
          <a:p>
            <a:r>
              <a:rPr lang="en-US" dirty="0"/>
              <a:t>Moving Data to an Older Version of SQL</a:t>
            </a:r>
          </a:p>
        </p:txBody>
      </p:sp>
      <p:sp>
        <p:nvSpPr>
          <p:cNvPr id="3" name="Content Placeholder 2">
            <a:extLst>
              <a:ext uri="{FF2B5EF4-FFF2-40B4-BE49-F238E27FC236}">
                <a16:creationId xmlns:a16="http://schemas.microsoft.com/office/drawing/2014/main" id="{BF684C75-6536-D964-BD86-B604BEEEC489}"/>
              </a:ext>
            </a:extLst>
          </p:cNvPr>
          <p:cNvSpPr>
            <a:spLocks noGrp="1"/>
          </p:cNvSpPr>
          <p:nvPr>
            <p:ph idx="1"/>
          </p:nvPr>
        </p:nvSpPr>
        <p:spPr/>
        <p:txBody>
          <a:bodyPr/>
          <a:lstStyle/>
          <a:p>
            <a:pPr>
              <a:lnSpc>
                <a:spcPct val="150000"/>
              </a:lnSpc>
            </a:pPr>
            <a:r>
              <a:rPr lang="en-US" dirty="0"/>
              <a:t>Situation: </a:t>
            </a:r>
            <a:r>
              <a:rPr lang="en-US" sz="1600" dirty="0"/>
              <a:t>Someone sends you an EDM/CEDE in a newer SQL version than what’s installed on the modeling server (e.g. receive a SQL2017 file but our RMSv18 environment only has SQL2016)</a:t>
            </a:r>
          </a:p>
          <a:p>
            <a:r>
              <a:rPr lang="en-US" dirty="0"/>
              <a:t>Steps</a:t>
            </a:r>
          </a:p>
          <a:p>
            <a:pPr marL="865188" lvl="1" indent="-342900">
              <a:lnSpc>
                <a:spcPct val="150000"/>
              </a:lnSpc>
              <a:buFont typeface="+mj-lt"/>
              <a:buAutoNum type="arabicPeriod"/>
            </a:pPr>
            <a:r>
              <a:rPr lang="en-US" sz="1400" dirty="0"/>
              <a:t>Attach the EDM/CEDE on a server with an appropriate SQL version (i.e. the version received or newer)</a:t>
            </a:r>
          </a:p>
          <a:p>
            <a:pPr marL="865188" lvl="1" indent="-342900">
              <a:lnSpc>
                <a:spcPct val="150000"/>
              </a:lnSpc>
              <a:buFont typeface="+mj-lt"/>
              <a:buAutoNum type="arabicPeriod"/>
            </a:pPr>
            <a:r>
              <a:rPr lang="en-US" sz="1400" dirty="0"/>
              <a:t>Create an empty EDM/CEDE on the modeling environment where the data is needed in order to run (using </a:t>
            </a:r>
            <a:r>
              <a:rPr lang="en-US" sz="1400" dirty="0" err="1"/>
              <a:t>DBSetup</a:t>
            </a:r>
            <a:r>
              <a:rPr lang="en-US" sz="1400" dirty="0"/>
              <a:t> (RMS) or Data Source Manager (AIR))</a:t>
            </a:r>
          </a:p>
          <a:p>
            <a:pPr marL="865188" lvl="1" indent="-342900">
              <a:lnSpc>
                <a:spcPct val="150000"/>
              </a:lnSpc>
              <a:buFont typeface="+mj-lt"/>
              <a:buAutoNum type="arabicPeriod"/>
            </a:pPr>
            <a:r>
              <a:rPr lang="en-US" sz="1400" dirty="0"/>
              <a:t>RMS:</a:t>
            </a:r>
          </a:p>
          <a:p>
            <a:pPr marL="1273175" lvl="2" indent="-342900">
              <a:lnSpc>
                <a:spcPct val="150000"/>
              </a:lnSpc>
              <a:buFont typeface="+mj-lt"/>
              <a:buAutoNum type="arabicPeriod"/>
            </a:pPr>
            <a:r>
              <a:rPr lang="en-US" sz="1400" dirty="0"/>
              <a:t>Follow the detailed instructions starting on page 103 to export the data to the empty database</a:t>
            </a:r>
          </a:p>
          <a:p>
            <a:pPr marL="1273175" lvl="2" indent="-342900">
              <a:lnSpc>
                <a:spcPct val="150000"/>
              </a:lnSpc>
              <a:buFont typeface="+mj-lt"/>
              <a:buAutoNum type="arabicPeriod"/>
            </a:pPr>
            <a:r>
              <a:rPr lang="pt-BR" sz="1100" dirty="0">
                <a:hlinkClick r:id="rId2" action="ppaction://hlinkfile"/>
              </a:rPr>
              <a:t>R:\01_REFERENCES\Documentation\RMS\v23\RiskLink System Administration Guide.pdf </a:t>
            </a:r>
            <a:endParaRPr lang="pt-BR" sz="1100" dirty="0"/>
          </a:p>
          <a:p>
            <a:pPr marL="865188" lvl="1" indent="-342900">
              <a:lnSpc>
                <a:spcPct val="150000"/>
              </a:lnSpc>
              <a:buFont typeface="+mj-lt"/>
              <a:buAutoNum type="arabicPeriod"/>
            </a:pPr>
            <a:r>
              <a:rPr lang="en-US" sz="1500" dirty="0"/>
              <a:t>AIR:</a:t>
            </a:r>
          </a:p>
          <a:p>
            <a:pPr marL="1273175" lvl="2" indent="-342900">
              <a:lnSpc>
                <a:spcPct val="150000"/>
              </a:lnSpc>
              <a:buFont typeface="+mj-lt"/>
              <a:buAutoNum type="arabicPeriod"/>
            </a:pPr>
            <a:r>
              <a:rPr lang="en-US" sz="1400" dirty="0"/>
              <a:t>AIR’s process doesn’t always work…</a:t>
            </a:r>
          </a:p>
          <a:p>
            <a:pPr marL="1273175" lvl="2" indent="-342900">
              <a:lnSpc>
                <a:spcPct val="150000"/>
              </a:lnSpc>
              <a:buFont typeface="+mj-lt"/>
              <a:buAutoNum type="arabicPeriod"/>
            </a:pPr>
            <a:r>
              <a:rPr lang="en-US" sz="1100" dirty="0">
                <a:hlinkClick r:id="rId3" action="ppaction://hlinkfile"/>
              </a:rPr>
              <a:t>R:\01_REFERENCES\Documentation\AIR\Database Downgrade\AIR_CEDE_Data_Transformation_Utility_for_SQL_2012_Instructions.pdf</a:t>
            </a:r>
            <a:endParaRPr lang="en-US" sz="1100" dirty="0"/>
          </a:p>
          <a:p>
            <a:pPr marL="1273175" lvl="2" indent="-342900">
              <a:lnSpc>
                <a:spcPct val="150000"/>
              </a:lnSpc>
              <a:buFont typeface="+mj-lt"/>
              <a:buAutoNum type="arabicPeriod"/>
            </a:pPr>
            <a:r>
              <a:rPr lang="en-US" sz="1400" dirty="0"/>
              <a:t>Alternative Process: Use SQL scripts to transfer the data. BE CAREFUL and check that there aren’t any missing columns in the script (e.g. due to new fields added for newer versions of AIR, etc.)</a:t>
            </a:r>
          </a:p>
          <a:p>
            <a:pPr marL="1273175" lvl="2" indent="-342900">
              <a:lnSpc>
                <a:spcPct val="150000"/>
              </a:lnSpc>
              <a:buFont typeface="+mj-lt"/>
              <a:buAutoNum type="arabicPeriod"/>
            </a:pPr>
            <a:r>
              <a:rPr lang="en-US" sz="1100" dirty="0">
                <a:hlinkClick r:id="rId4" action="ppaction://hlinkfile"/>
              </a:rPr>
              <a:t>R:\01_REFERENCES\Documentation\AIR\Database Downgrade\02_Transfer_AIR7.sql</a:t>
            </a:r>
            <a:endParaRPr lang="en-US" sz="1100" dirty="0"/>
          </a:p>
        </p:txBody>
      </p:sp>
      <p:sp>
        <p:nvSpPr>
          <p:cNvPr id="4" name="TextBox 3">
            <a:extLst>
              <a:ext uri="{FF2B5EF4-FFF2-40B4-BE49-F238E27FC236}">
                <a16:creationId xmlns:a16="http://schemas.microsoft.com/office/drawing/2014/main" id="{5AECD23F-8812-B754-18EE-9A90CEAE9458}"/>
              </a:ext>
            </a:extLst>
          </p:cNvPr>
          <p:cNvSpPr txBox="1"/>
          <p:nvPr/>
        </p:nvSpPr>
        <p:spPr>
          <a:xfrm>
            <a:off x="8260129" y="244433"/>
            <a:ext cx="3479309" cy="803297"/>
          </a:xfrm>
          <a:prstGeom prst="rect">
            <a:avLst/>
          </a:prstGeom>
          <a:solidFill>
            <a:schemeClr val="bg1">
              <a:lumMod val="95000"/>
            </a:schemeClr>
          </a:solidFill>
          <a:ln>
            <a:solidFill>
              <a:schemeClr val="bg1">
                <a:lumMod val="50000"/>
              </a:schemeClr>
            </a:solidFill>
          </a:ln>
        </p:spPr>
        <p:txBody>
          <a:bodyPr wrap="square" rtlCol="0">
            <a:spAutoFit/>
          </a:bodyPr>
          <a:lstStyle/>
          <a:p>
            <a:pPr marL="171450" indent="-171450">
              <a:buFont typeface="Arial" panose="020B0604020202020204" pitchFamily="34" charset="0"/>
              <a:buChar char="•"/>
            </a:pPr>
            <a:r>
              <a:rPr lang="en-US" sz="1400" dirty="0"/>
              <a:t>Ask for help if you’re unsure</a:t>
            </a:r>
          </a:p>
          <a:p>
            <a:pPr marL="171450" indent="-171450">
              <a:buFont typeface="Arial" panose="020B0604020202020204" pitchFamily="34" charset="0"/>
              <a:buChar char="•"/>
            </a:pPr>
            <a:r>
              <a:rPr lang="en-US" sz="1400" dirty="0"/>
              <a:t>Do data checks after the transfer to make sure all the data transferred.</a:t>
            </a:r>
          </a:p>
        </p:txBody>
      </p:sp>
    </p:spTree>
    <p:extLst>
      <p:ext uri="{BB962C8B-B14F-4D97-AF65-F5344CB8AC3E}">
        <p14:creationId xmlns:p14="http://schemas.microsoft.com/office/powerpoint/2010/main" val="168052196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829DB-764A-24C8-8CE9-5CFF20292A06}"/>
              </a:ext>
            </a:extLst>
          </p:cNvPr>
          <p:cNvSpPr>
            <a:spLocks noGrp="1"/>
          </p:cNvSpPr>
          <p:nvPr>
            <p:ph type="title"/>
          </p:nvPr>
        </p:nvSpPr>
        <p:spPr/>
        <p:txBody>
          <a:bodyPr/>
          <a:lstStyle/>
          <a:p>
            <a:r>
              <a:rPr lang="en-US" dirty="0"/>
              <a:t>Backup Files</a:t>
            </a:r>
          </a:p>
        </p:txBody>
      </p:sp>
      <p:sp>
        <p:nvSpPr>
          <p:cNvPr id="3" name="Content Placeholder 2">
            <a:extLst>
              <a:ext uri="{FF2B5EF4-FFF2-40B4-BE49-F238E27FC236}">
                <a16:creationId xmlns:a16="http://schemas.microsoft.com/office/drawing/2014/main" id="{26822143-9269-5A89-95B5-3E4724229A54}"/>
              </a:ext>
            </a:extLst>
          </p:cNvPr>
          <p:cNvSpPr>
            <a:spLocks noGrp="1"/>
          </p:cNvSpPr>
          <p:nvPr>
            <p:ph idx="1"/>
          </p:nvPr>
        </p:nvSpPr>
        <p:spPr>
          <a:xfrm>
            <a:off x="495302" y="1333921"/>
            <a:ext cx="4851134" cy="4256088"/>
          </a:xfrm>
        </p:spPr>
        <p:txBody>
          <a:bodyPr/>
          <a:lstStyle/>
          <a:p>
            <a:r>
              <a:rPr lang="en-US" dirty="0"/>
              <a:t>Sometimes we will need to bring in databases saved as .</a:t>
            </a:r>
            <a:r>
              <a:rPr lang="en-US" dirty="0" err="1"/>
              <a:t>bak</a:t>
            </a:r>
            <a:r>
              <a:rPr lang="en-US" dirty="0"/>
              <a:t> files instead of .</a:t>
            </a:r>
            <a:r>
              <a:rPr lang="en-US" dirty="0" err="1"/>
              <a:t>mdf</a:t>
            </a:r>
            <a:r>
              <a:rPr lang="en-US" dirty="0"/>
              <a:t> files</a:t>
            </a:r>
          </a:p>
          <a:p>
            <a:pPr lvl="1"/>
            <a:r>
              <a:rPr lang="en-US" dirty="0"/>
              <a:t>Save these files under the […]-Backups folder in the D drive of the server you need your database on</a:t>
            </a:r>
          </a:p>
          <a:p>
            <a:pPr marL="3175" indent="0">
              <a:buNone/>
            </a:pPr>
            <a:endParaRPr lang="en-US" dirty="0"/>
          </a:p>
          <a:p>
            <a:r>
              <a:rPr lang="en-US" altLang="en-US" dirty="0"/>
              <a:t>In SQL Management Studio</a:t>
            </a:r>
          </a:p>
          <a:p>
            <a:pPr marL="865188" lvl="1" indent="-342900">
              <a:buFont typeface="+mj-lt"/>
              <a:buAutoNum type="arabicPeriod"/>
            </a:pPr>
            <a:r>
              <a:rPr lang="en-US" dirty="0"/>
              <a:t>Right click Databases and select Restore Database…</a:t>
            </a:r>
          </a:p>
          <a:p>
            <a:pPr marL="865188" lvl="1" indent="-342900">
              <a:buFont typeface="+mj-lt"/>
              <a:buAutoNum type="arabicPeriod"/>
            </a:pPr>
            <a:r>
              <a:rPr lang="en-US" dirty="0"/>
              <a:t>Select Device</a:t>
            </a:r>
          </a:p>
          <a:p>
            <a:pPr marL="865188" lvl="1" indent="-342900">
              <a:buFont typeface="+mj-lt"/>
              <a:buAutoNum type="arabicPeriod"/>
            </a:pPr>
            <a:r>
              <a:rPr lang="en-US" dirty="0"/>
              <a:t>Click the … box to the right</a:t>
            </a:r>
          </a:p>
          <a:p>
            <a:pPr marL="865188" lvl="1" indent="-342900">
              <a:buFont typeface="+mj-lt"/>
              <a:buAutoNum type="arabicPeriod"/>
            </a:pPr>
            <a:r>
              <a:rPr lang="en-US" dirty="0"/>
              <a:t>Select Add and navigate to your file</a:t>
            </a:r>
          </a:p>
          <a:p>
            <a:pPr marL="865188" lvl="1" indent="-342900">
              <a:buFont typeface="+mj-lt"/>
              <a:buAutoNum type="arabicPeriod"/>
            </a:pPr>
            <a:r>
              <a:rPr lang="en-US" dirty="0"/>
              <a:t>Hit OK at the bottom</a:t>
            </a:r>
          </a:p>
        </p:txBody>
      </p:sp>
      <p:pic>
        <p:nvPicPr>
          <p:cNvPr id="5" name="Picture 4">
            <a:extLst>
              <a:ext uri="{FF2B5EF4-FFF2-40B4-BE49-F238E27FC236}">
                <a16:creationId xmlns:a16="http://schemas.microsoft.com/office/drawing/2014/main" id="{4D13BF44-C2D6-935B-603C-B12BADE658F6}"/>
              </a:ext>
            </a:extLst>
          </p:cNvPr>
          <p:cNvPicPr>
            <a:picLocks noChangeAspect="1"/>
          </p:cNvPicPr>
          <p:nvPr/>
        </p:nvPicPr>
        <p:blipFill rotWithShape="1">
          <a:blip r:embed="rId2"/>
          <a:srcRect b="21381"/>
          <a:stretch/>
        </p:blipFill>
        <p:spPr>
          <a:xfrm>
            <a:off x="6175145" y="523719"/>
            <a:ext cx="3296110" cy="2456548"/>
          </a:xfrm>
          <a:prstGeom prst="rect">
            <a:avLst/>
          </a:prstGeom>
          <a:ln>
            <a:solidFill>
              <a:schemeClr val="tx1"/>
            </a:solidFill>
          </a:ln>
        </p:spPr>
      </p:pic>
      <p:pic>
        <p:nvPicPr>
          <p:cNvPr id="7" name="Picture 6">
            <a:extLst>
              <a:ext uri="{FF2B5EF4-FFF2-40B4-BE49-F238E27FC236}">
                <a16:creationId xmlns:a16="http://schemas.microsoft.com/office/drawing/2014/main" id="{80ABB06D-C41E-0394-BA49-9CFA75E21842}"/>
              </a:ext>
            </a:extLst>
          </p:cNvPr>
          <p:cNvPicPr>
            <a:picLocks noChangeAspect="1"/>
          </p:cNvPicPr>
          <p:nvPr/>
        </p:nvPicPr>
        <p:blipFill>
          <a:blip r:embed="rId3"/>
          <a:stretch>
            <a:fillRect/>
          </a:stretch>
        </p:blipFill>
        <p:spPr>
          <a:xfrm>
            <a:off x="5802613" y="3135562"/>
            <a:ext cx="6077798" cy="3334215"/>
          </a:xfrm>
          <a:prstGeom prst="rect">
            <a:avLst/>
          </a:prstGeom>
          <a:ln>
            <a:solidFill>
              <a:schemeClr val="tx1"/>
            </a:solidFill>
          </a:ln>
        </p:spPr>
      </p:pic>
      <p:sp>
        <p:nvSpPr>
          <p:cNvPr id="8" name="Arrow: Right 7">
            <a:extLst>
              <a:ext uri="{FF2B5EF4-FFF2-40B4-BE49-F238E27FC236}">
                <a16:creationId xmlns:a16="http://schemas.microsoft.com/office/drawing/2014/main" id="{251750C5-B98D-0656-77FC-A2F2FCDF4AA4}"/>
              </a:ext>
            </a:extLst>
          </p:cNvPr>
          <p:cNvSpPr/>
          <p:nvPr/>
        </p:nvSpPr>
        <p:spPr bwMode="auto">
          <a:xfrm>
            <a:off x="6417733" y="1405390"/>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1</a:t>
            </a:r>
          </a:p>
        </p:txBody>
      </p:sp>
      <p:sp>
        <p:nvSpPr>
          <p:cNvPr id="9" name="Arrow: Right 8">
            <a:extLst>
              <a:ext uri="{FF2B5EF4-FFF2-40B4-BE49-F238E27FC236}">
                <a16:creationId xmlns:a16="http://schemas.microsoft.com/office/drawing/2014/main" id="{42EB0430-9148-1B9A-C733-8C5756E5C47F}"/>
              </a:ext>
            </a:extLst>
          </p:cNvPr>
          <p:cNvSpPr/>
          <p:nvPr/>
        </p:nvSpPr>
        <p:spPr bwMode="auto">
          <a:xfrm>
            <a:off x="5346436" y="3461965"/>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2</a:t>
            </a:r>
          </a:p>
        </p:txBody>
      </p:sp>
      <p:sp>
        <p:nvSpPr>
          <p:cNvPr id="10" name="Arrow: Right 9">
            <a:extLst>
              <a:ext uri="{FF2B5EF4-FFF2-40B4-BE49-F238E27FC236}">
                <a16:creationId xmlns:a16="http://schemas.microsoft.com/office/drawing/2014/main" id="{82FEB8CE-6E48-91D8-B056-C6449AE8D218}"/>
              </a:ext>
            </a:extLst>
          </p:cNvPr>
          <p:cNvSpPr/>
          <p:nvPr/>
        </p:nvSpPr>
        <p:spPr bwMode="auto">
          <a:xfrm>
            <a:off x="10824103" y="3502301"/>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3</a:t>
            </a:r>
          </a:p>
        </p:txBody>
      </p:sp>
      <p:sp>
        <p:nvSpPr>
          <p:cNvPr id="11" name="Arrow: Right 10">
            <a:extLst>
              <a:ext uri="{FF2B5EF4-FFF2-40B4-BE49-F238E27FC236}">
                <a16:creationId xmlns:a16="http://schemas.microsoft.com/office/drawing/2014/main" id="{3051BF77-476B-E10A-12F8-C575ABF044EB}"/>
              </a:ext>
            </a:extLst>
          </p:cNvPr>
          <p:cNvSpPr/>
          <p:nvPr/>
        </p:nvSpPr>
        <p:spPr bwMode="auto">
          <a:xfrm>
            <a:off x="9177744" y="5255276"/>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4</a:t>
            </a:r>
          </a:p>
        </p:txBody>
      </p:sp>
    </p:spTree>
    <p:extLst>
      <p:ext uri="{BB962C8B-B14F-4D97-AF65-F5344CB8AC3E}">
        <p14:creationId xmlns:p14="http://schemas.microsoft.com/office/powerpoint/2010/main" val="346640868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4690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816BC-E541-43AF-939E-EB89B2F7284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9D2E26BD-F2BE-652E-12A3-06D9B5A35A26}"/>
              </a:ext>
            </a:extLst>
          </p:cNvPr>
          <p:cNvSpPr>
            <a:spLocks noGrp="1"/>
          </p:cNvSpPr>
          <p:nvPr>
            <p:ph idx="1"/>
          </p:nvPr>
        </p:nvSpPr>
        <p:spPr/>
        <p:txBody>
          <a:bodyPr/>
          <a:lstStyle/>
          <a:p>
            <a:r>
              <a:rPr lang="en-US" dirty="0"/>
              <a:t>What you should know already</a:t>
            </a:r>
          </a:p>
          <a:p>
            <a:pPr lvl="1"/>
            <a:r>
              <a:rPr lang="en-US" dirty="0"/>
              <a:t>How to create databases (RMS, AIR, raw data)</a:t>
            </a:r>
          </a:p>
          <a:p>
            <a:pPr lvl="1"/>
            <a:r>
              <a:rPr lang="en-US" dirty="0"/>
              <a:t>How to name the databases (naming convention)</a:t>
            </a:r>
          </a:p>
          <a:p>
            <a:r>
              <a:rPr lang="en-US" dirty="0"/>
              <a:t>Today’s Focus</a:t>
            </a:r>
          </a:p>
          <a:p>
            <a:pPr lvl="1"/>
            <a:r>
              <a:rPr lang="en-US" dirty="0"/>
              <a:t>Attaching / detaching / moving databases</a:t>
            </a:r>
          </a:p>
          <a:p>
            <a:pPr lvl="1"/>
            <a:r>
              <a:rPr lang="en-US" dirty="0"/>
              <a:t>Renaming databases</a:t>
            </a:r>
          </a:p>
          <a:p>
            <a:pPr lvl="1"/>
            <a:r>
              <a:rPr lang="en-US" dirty="0"/>
              <a:t>Copying databases</a:t>
            </a:r>
          </a:p>
          <a:p>
            <a:pPr lvl="1"/>
            <a:r>
              <a:rPr lang="en-US" dirty="0"/>
              <a:t>Retrieving archived data</a:t>
            </a:r>
          </a:p>
          <a:p>
            <a:pPr lvl="1"/>
            <a:r>
              <a:rPr lang="en-US" dirty="0"/>
              <a:t>Upgrading databases</a:t>
            </a:r>
          </a:p>
          <a:p>
            <a:pPr lvl="1"/>
            <a:r>
              <a:rPr lang="en-US" dirty="0"/>
              <a:t>Downgrading a database to a lower SQL version</a:t>
            </a:r>
          </a:p>
          <a:p>
            <a:endParaRPr lang="en-US" dirty="0"/>
          </a:p>
        </p:txBody>
      </p:sp>
    </p:spTree>
    <p:extLst>
      <p:ext uri="{BB962C8B-B14F-4D97-AF65-F5344CB8AC3E}">
        <p14:creationId xmlns:p14="http://schemas.microsoft.com/office/powerpoint/2010/main" val="55751553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74124-C17E-F9E2-E672-3CB8A51817EF}"/>
              </a:ext>
            </a:extLst>
          </p:cNvPr>
          <p:cNvSpPr>
            <a:spLocks noGrp="1"/>
          </p:cNvSpPr>
          <p:nvPr>
            <p:ph type="title"/>
          </p:nvPr>
        </p:nvSpPr>
        <p:spPr/>
        <p:txBody>
          <a:bodyPr/>
          <a:lstStyle/>
          <a:p>
            <a:r>
              <a:rPr lang="en-US" altLang="en-US" dirty="0"/>
              <a:t>Detaching a Database</a:t>
            </a:r>
            <a:endParaRPr lang="en-US" dirty="0"/>
          </a:p>
        </p:txBody>
      </p:sp>
      <p:sp>
        <p:nvSpPr>
          <p:cNvPr id="3" name="Content Placeholder 2">
            <a:extLst>
              <a:ext uri="{FF2B5EF4-FFF2-40B4-BE49-F238E27FC236}">
                <a16:creationId xmlns:a16="http://schemas.microsoft.com/office/drawing/2014/main" id="{F2AEC5A7-8BAA-15CA-89AF-058B139C788E}"/>
              </a:ext>
            </a:extLst>
          </p:cNvPr>
          <p:cNvSpPr>
            <a:spLocks noGrp="1"/>
          </p:cNvSpPr>
          <p:nvPr>
            <p:ph idx="1"/>
          </p:nvPr>
        </p:nvSpPr>
        <p:spPr/>
        <p:txBody>
          <a:bodyPr/>
          <a:lstStyle/>
          <a:p>
            <a:r>
              <a:rPr lang="en-US" altLang="en-US" dirty="0"/>
              <a:t>Detaching a database allows you copy/move/archive it.</a:t>
            </a:r>
          </a:p>
          <a:p>
            <a:r>
              <a:rPr lang="en-US" altLang="en-US" dirty="0"/>
              <a:t>Two Methods: in the interface or via script</a:t>
            </a:r>
          </a:p>
          <a:p>
            <a:r>
              <a:rPr lang="en-US" altLang="en-US" dirty="0"/>
              <a:t>It is not always necessary to take a database offline</a:t>
            </a:r>
          </a:p>
          <a:p>
            <a:endParaRPr lang="en-US" dirty="0"/>
          </a:p>
        </p:txBody>
      </p:sp>
      <p:sp>
        <p:nvSpPr>
          <p:cNvPr id="4" name="TextBox 3">
            <a:extLst>
              <a:ext uri="{FF2B5EF4-FFF2-40B4-BE49-F238E27FC236}">
                <a16:creationId xmlns:a16="http://schemas.microsoft.com/office/drawing/2014/main" id="{16BFD07E-521C-0434-AE87-951AFDB95E9F}"/>
              </a:ext>
            </a:extLst>
          </p:cNvPr>
          <p:cNvSpPr txBox="1"/>
          <p:nvPr/>
        </p:nvSpPr>
        <p:spPr>
          <a:xfrm>
            <a:off x="7140773" y="390402"/>
            <a:ext cx="4711351" cy="307777"/>
          </a:xfrm>
          <a:prstGeom prst="rect">
            <a:avLst/>
          </a:prstGeom>
          <a:solidFill>
            <a:schemeClr val="accent1"/>
          </a:solidFill>
          <a:ln>
            <a:solidFill>
              <a:schemeClr val="bg1">
                <a:lumMod val="50000"/>
              </a:schemeClr>
            </a:solidFill>
          </a:ln>
        </p:spPr>
        <p:txBody>
          <a:bodyPr wrap="square" rtlCol="0">
            <a:spAutoFit/>
          </a:bodyPr>
          <a:lstStyle/>
          <a:p>
            <a:pPr algn="ctr"/>
            <a:r>
              <a:rPr lang="en-US" sz="1400" dirty="0"/>
              <a:t>Detaching a database disconnects it from SQL</a:t>
            </a:r>
          </a:p>
        </p:txBody>
      </p:sp>
      <p:sp>
        <p:nvSpPr>
          <p:cNvPr id="5" name="TextBox 4">
            <a:extLst>
              <a:ext uri="{FF2B5EF4-FFF2-40B4-BE49-F238E27FC236}">
                <a16:creationId xmlns:a16="http://schemas.microsoft.com/office/drawing/2014/main" id="{64C02036-9A8D-BD27-64B2-691BA95F268E}"/>
              </a:ext>
            </a:extLst>
          </p:cNvPr>
          <p:cNvSpPr txBox="1"/>
          <p:nvPr/>
        </p:nvSpPr>
        <p:spPr>
          <a:xfrm>
            <a:off x="637355" y="2961506"/>
            <a:ext cx="6131324" cy="1361911"/>
          </a:xfrm>
          <a:prstGeom prst="rect">
            <a:avLst/>
          </a:prstGeom>
          <a:noFill/>
          <a:ln>
            <a:solidFill>
              <a:srgbClr val="666666"/>
            </a:solidFill>
          </a:ln>
        </p:spPr>
        <p:txBody>
          <a:bodyPr wrap="square">
            <a:spAutoFit/>
          </a:bodyPr>
          <a:lstStyle/>
          <a:p>
            <a:r>
              <a:rPr lang="en-US" sz="1100" dirty="0">
                <a:solidFill>
                  <a:srgbClr val="0000FF"/>
                </a:solidFill>
                <a:highlight>
                  <a:srgbClr val="FFFFFF"/>
                </a:highlight>
                <a:latin typeface="Consolas" panose="020B0609020204030204" pitchFamily="49" charset="0"/>
              </a:rPr>
              <a:t>DBCC</a:t>
            </a:r>
            <a:r>
              <a:rPr lang="en-US" sz="1100" dirty="0">
                <a:solidFill>
                  <a:srgbClr val="000000"/>
                </a:solidFill>
                <a:highlight>
                  <a:srgbClr val="FFFFFF"/>
                </a:highlight>
                <a:latin typeface="Consolas" panose="020B0609020204030204" pitchFamily="49" charset="0"/>
              </a:rPr>
              <a:t> SHRINKDATABASE</a:t>
            </a:r>
            <a:r>
              <a:rPr lang="en-US" sz="1100" dirty="0">
                <a:solidFill>
                  <a:srgbClr val="808080"/>
                </a:solidFill>
                <a:highlight>
                  <a:srgbClr val="FFFFFF"/>
                </a:highlight>
                <a:latin typeface="Consolas" panose="020B0609020204030204" pitchFamily="49" charset="0"/>
              </a:rPr>
              <a:t>(</a:t>
            </a:r>
            <a:r>
              <a:rPr lang="en-US" sz="1100" dirty="0">
                <a:solidFill>
                  <a:srgbClr val="FF0000"/>
                </a:solidFill>
                <a:highlight>
                  <a:srgbClr val="FFFFFF"/>
                </a:highlight>
                <a:latin typeface="Consolas" panose="020B0609020204030204" pitchFamily="49" charset="0"/>
              </a:rPr>
              <a:t>'</a:t>
            </a:r>
            <a:r>
              <a:rPr lang="en-US" sz="1100" dirty="0" err="1">
                <a:solidFill>
                  <a:srgbClr val="FF0000"/>
                </a:solidFill>
                <a:highlight>
                  <a:srgbClr val="FFFFFF"/>
                </a:highlight>
                <a:latin typeface="Consolas" panose="020B0609020204030204" pitchFamily="49" charset="0"/>
              </a:rPr>
              <a:t>DatabaseName</a:t>
            </a:r>
            <a:r>
              <a:rPr lang="en-US" sz="1100" dirty="0">
                <a:solidFill>
                  <a:srgbClr val="FF0000"/>
                </a:solidFill>
                <a:highlight>
                  <a:srgbClr val="FFFFFF"/>
                </a:highlight>
                <a:latin typeface="Consolas" panose="020B0609020204030204" pitchFamily="49" charset="0"/>
              </a:rPr>
              <a:t>'</a:t>
            </a:r>
            <a:r>
              <a:rPr lang="en-US" sz="1100" dirty="0">
                <a:solidFill>
                  <a:srgbClr val="80808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a:p>
            <a:r>
              <a:rPr lang="en-US" sz="1100" dirty="0">
                <a:solidFill>
                  <a:srgbClr val="0000FF"/>
                </a:solidFill>
                <a:highlight>
                  <a:srgbClr val="FFFFFF"/>
                </a:highlight>
                <a:latin typeface="Consolas" panose="020B0609020204030204" pitchFamily="49" charset="0"/>
              </a:rPr>
              <a:t>GO</a:t>
            </a:r>
            <a:endParaRPr lang="en-US" sz="1100" dirty="0">
              <a:solidFill>
                <a:srgbClr val="000000"/>
              </a:solidFill>
              <a:highlight>
                <a:srgbClr val="FFFFFF"/>
              </a:highlight>
              <a:latin typeface="Consolas" panose="020B0609020204030204" pitchFamily="49" charset="0"/>
            </a:endParaRPr>
          </a:p>
          <a:p>
            <a:r>
              <a:rPr lang="en-US" sz="1100" dirty="0">
                <a:solidFill>
                  <a:srgbClr val="0000FF"/>
                </a:solidFill>
                <a:highlight>
                  <a:srgbClr val="FFFFFF"/>
                </a:highlight>
                <a:latin typeface="Consolas" panose="020B0609020204030204" pitchFamily="49" charset="0"/>
              </a:rPr>
              <a:t>alter</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database</a:t>
            </a:r>
            <a:r>
              <a:rPr lang="en-US" sz="1100" dirty="0">
                <a:solidFill>
                  <a:srgbClr val="000000"/>
                </a:solidFill>
                <a:highlight>
                  <a:srgbClr val="FFFFFF"/>
                </a:highlight>
                <a:latin typeface="Consolas" panose="020B0609020204030204" pitchFamily="49" charset="0"/>
              </a:rPr>
              <a:t> [</a:t>
            </a:r>
            <a:r>
              <a:rPr lang="en-US" sz="1100" dirty="0" err="1">
                <a:solidFill>
                  <a:srgbClr val="000000"/>
                </a:solidFill>
                <a:highlight>
                  <a:srgbClr val="FFFFFF"/>
                </a:highlight>
                <a:latin typeface="Consolas" panose="020B0609020204030204" pitchFamily="49" charset="0"/>
              </a:rPr>
              <a:t>DatabaseName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SET</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OFFLINE</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WITH</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ROLLBACK</a:t>
            </a:r>
            <a:r>
              <a:rPr lang="en-US" sz="1100" dirty="0">
                <a:solidFill>
                  <a:srgbClr val="000000"/>
                </a:solidFill>
                <a:highlight>
                  <a:srgbClr val="FFFFFF"/>
                </a:highlight>
                <a:latin typeface="Consolas" panose="020B0609020204030204" pitchFamily="49" charset="0"/>
              </a:rPr>
              <a:t> </a:t>
            </a:r>
            <a:r>
              <a:rPr lang="en-US" sz="1100" dirty="0">
                <a:solidFill>
                  <a:srgbClr val="0000FF"/>
                </a:solidFill>
                <a:highlight>
                  <a:srgbClr val="FFFFFF"/>
                </a:highlight>
                <a:latin typeface="Consolas" panose="020B0609020204030204" pitchFamily="49" charset="0"/>
              </a:rPr>
              <a:t>IMMEDIATE</a:t>
            </a:r>
            <a:r>
              <a:rPr lang="en-US" sz="1100" dirty="0">
                <a:solidFill>
                  <a:srgbClr val="000000"/>
                </a:solidFill>
                <a:highlight>
                  <a:srgbClr val="FFFFFF"/>
                </a:highlight>
                <a:latin typeface="Consolas" panose="020B0609020204030204" pitchFamily="49" charset="0"/>
              </a:rPr>
              <a:t> </a:t>
            </a:r>
          </a:p>
          <a:p>
            <a:r>
              <a:rPr lang="en-US" sz="1100" dirty="0">
                <a:solidFill>
                  <a:srgbClr val="0000FF"/>
                </a:solidFill>
                <a:highlight>
                  <a:srgbClr val="FFFFFF"/>
                </a:highlight>
                <a:latin typeface="Consolas" panose="020B0609020204030204" pitchFamily="49" charset="0"/>
              </a:rPr>
              <a:t>GO</a:t>
            </a:r>
            <a:endParaRPr lang="en-US" sz="1100" dirty="0">
              <a:solidFill>
                <a:srgbClr val="000000"/>
              </a:solidFill>
              <a:highlight>
                <a:srgbClr val="FFFFFF"/>
              </a:highlight>
              <a:latin typeface="Consolas" panose="020B0609020204030204" pitchFamily="49" charset="0"/>
            </a:endParaRPr>
          </a:p>
          <a:p>
            <a:r>
              <a:rPr lang="en-US" sz="1100" dirty="0" err="1">
                <a:solidFill>
                  <a:srgbClr val="800000"/>
                </a:solidFill>
                <a:highlight>
                  <a:srgbClr val="FFFFFF"/>
                </a:highlight>
                <a:latin typeface="Consolas" panose="020B0609020204030204" pitchFamily="49" charset="0"/>
              </a:rPr>
              <a:t>sp_detach_db</a:t>
            </a:r>
            <a:r>
              <a:rPr lang="en-US" sz="1100" dirty="0">
                <a:solidFill>
                  <a:srgbClr val="000000"/>
                </a:solidFill>
                <a:highlight>
                  <a:srgbClr val="FFFFFF"/>
                </a:highlight>
                <a:latin typeface="Consolas" panose="020B0609020204030204" pitchFamily="49" charset="0"/>
              </a:rPr>
              <a:t> </a:t>
            </a:r>
            <a:r>
              <a:rPr lang="en-US" sz="1100" dirty="0">
                <a:solidFill>
                  <a:srgbClr val="FF0000"/>
                </a:solidFill>
                <a:highlight>
                  <a:srgbClr val="FFFFFF"/>
                </a:highlight>
                <a:latin typeface="Consolas" panose="020B0609020204030204" pitchFamily="49" charset="0"/>
              </a:rPr>
              <a:t>'</a:t>
            </a:r>
            <a:r>
              <a:rPr lang="en-US" sz="1100" dirty="0" err="1">
                <a:solidFill>
                  <a:srgbClr val="FF0000"/>
                </a:solidFill>
                <a:highlight>
                  <a:srgbClr val="FFFFFF"/>
                </a:highlight>
                <a:latin typeface="Consolas" panose="020B0609020204030204" pitchFamily="49" charset="0"/>
              </a:rPr>
              <a:t>DatabaseName</a:t>
            </a:r>
            <a:r>
              <a:rPr lang="en-US" sz="1100" dirty="0">
                <a:solidFill>
                  <a:srgbClr val="FF0000"/>
                </a:solidFill>
                <a:highlight>
                  <a:srgbClr val="FFFFFF"/>
                </a:highlight>
                <a:latin typeface="Consolas" panose="020B0609020204030204" pitchFamily="49" charset="0"/>
              </a:rPr>
              <a:t>'</a:t>
            </a:r>
            <a:endParaRPr lang="en-US" sz="1100" dirty="0">
              <a:solidFill>
                <a:srgbClr val="000000"/>
              </a:solidFill>
              <a:highlight>
                <a:srgbClr val="FFFFFF"/>
              </a:highlight>
              <a:latin typeface="Consolas" panose="020B0609020204030204" pitchFamily="49" charset="0"/>
            </a:endParaRPr>
          </a:p>
          <a:p>
            <a:r>
              <a:rPr lang="en-US" sz="1100" dirty="0">
                <a:solidFill>
                  <a:srgbClr val="0000FF"/>
                </a:solidFill>
                <a:highlight>
                  <a:srgbClr val="FFFFFF"/>
                </a:highlight>
                <a:latin typeface="Consolas" panose="020B0609020204030204" pitchFamily="49" charset="0"/>
              </a:rPr>
              <a:t>GO</a:t>
            </a:r>
            <a:endParaRPr lang="en-US" sz="1100" dirty="0">
              <a:solidFill>
                <a:srgbClr val="000000"/>
              </a:solidFill>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D4153507-48A8-031C-4FD6-A72B7512ED7C}"/>
              </a:ext>
            </a:extLst>
          </p:cNvPr>
          <p:cNvSpPr txBox="1"/>
          <p:nvPr/>
        </p:nvSpPr>
        <p:spPr>
          <a:xfrm>
            <a:off x="7699023" y="2065366"/>
            <a:ext cx="3997676" cy="523220"/>
          </a:xfrm>
          <a:prstGeom prst="rect">
            <a:avLst/>
          </a:prstGeom>
          <a:solidFill>
            <a:schemeClr val="bg1">
              <a:lumMod val="95000"/>
            </a:schemeClr>
          </a:solidFill>
          <a:ln>
            <a:solidFill>
              <a:schemeClr val="bg1">
                <a:lumMod val="50000"/>
              </a:schemeClr>
            </a:solidFill>
          </a:ln>
        </p:spPr>
        <p:txBody>
          <a:bodyPr wrap="square" rtlCol="0">
            <a:spAutoFit/>
          </a:bodyPr>
          <a:lstStyle/>
          <a:p>
            <a:pPr marL="171450" indent="-171450">
              <a:buFont typeface="Arial" panose="020B0604020202020204" pitchFamily="34" charset="0"/>
              <a:buChar char="•"/>
            </a:pPr>
            <a:r>
              <a:rPr lang="en-US" sz="1400" dirty="0"/>
              <a:t>Shrinking a database reduces its size by eliminating unused space</a:t>
            </a:r>
          </a:p>
        </p:txBody>
      </p:sp>
      <p:sp>
        <p:nvSpPr>
          <p:cNvPr id="7" name="Freeform: Shape 6">
            <a:extLst>
              <a:ext uri="{FF2B5EF4-FFF2-40B4-BE49-F238E27FC236}">
                <a16:creationId xmlns:a16="http://schemas.microsoft.com/office/drawing/2014/main" id="{E7B8DE71-DC31-AC8A-03D6-5E7787BDAA12}"/>
              </a:ext>
            </a:extLst>
          </p:cNvPr>
          <p:cNvSpPr/>
          <p:nvPr/>
        </p:nvSpPr>
        <p:spPr bwMode="auto">
          <a:xfrm>
            <a:off x="3778713" y="2289028"/>
            <a:ext cx="3884329" cy="811454"/>
          </a:xfrm>
          <a:custGeom>
            <a:avLst/>
            <a:gdLst>
              <a:gd name="connsiteX0" fmla="*/ 0 w 4353997"/>
              <a:gd name="connsiteY0" fmla="*/ 811454 h 811454"/>
              <a:gd name="connsiteX1" fmla="*/ 2870368 w 4353997"/>
              <a:gd name="connsiteY1" fmla="*/ 496561 h 811454"/>
              <a:gd name="connsiteX2" fmla="*/ 4353997 w 4353997"/>
              <a:gd name="connsiteY2" fmla="*/ 0 h 811454"/>
            </a:gdLst>
            <a:ahLst/>
            <a:cxnLst>
              <a:cxn ang="0">
                <a:pos x="connsiteX0" y="connsiteY0"/>
              </a:cxn>
              <a:cxn ang="0">
                <a:pos x="connsiteX1" y="connsiteY1"/>
              </a:cxn>
              <a:cxn ang="0">
                <a:pos x="connsiteX2" y="connsiteY2"/>
              </a:cxn>
            </a:cxnLst>
            <a:rect l="l" t="t" r="r" b="b"/>
            <a:pathLst>
              <a:path w="4353997" h="811454">
                <a:moveTo>
                  <a:pt x="0" y="811454"/>
                </a:moveTo>
                <a:cubicBezTo>
                  <a:pt x="1072351" y="721628"/>
                  <a:pt x="2144702" y="631803"/>
                  <a:pt x="2870368" y="496561"/>
                </a:cubicBezTo>
                <a:cubicBezTo>
                  <a:pt x="3596034" y="361319"/>
                  <a:pt x="3975015" y="180659"/>
                  <a:pt x="4353997" y="0"/>
                </a:cubicBezTo>
              </a:path>
            </a:pathLst>
          </a:custGeom>
          <a:no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8" name="TextBox 7">
            <a:extLst>
              <a:ext uri="{FF2B5EF4-FFF2-40B4-BE49-F238E27FC236}">
                <a16:creationId xmlns:a16="http://schemas.microsoft.com/office/drawing/2014/main" id="{2271D239-D5BF-24C5-44D7-009EA7FD5AD4}"/>
              </a:ext>
            </a:extLst>
          </p:cNvPr>
          <p:cNvSpPr txBox="1"/>
          <p:nvPr/>
        </p:nvSpPr>
        <p:spPr>
          <a:xfrm>
            <a:off x="7699023" y="3052037"/>
            <a:ext cx="3997676" cy="587853"/>
          </a:xfrm>
          <a:prstGeom prst="rect">
            <a:avLst/>
          </a:prstGeom>
          <a:solidFill>
            <a:schemeClr val="bg1">
              <a:lumMod val="95000"/>
            </a:schemeClr>
          </a:solidFill>
          <a:ln>
            <a:solidFill>
              <a:schemeClr val="accent5"/>
            </a:solidFill>
          </a:ln>
        </p:spPr>
        <p:txBody>
          <a:bodyPr wrap="square" rtlCol="0">
            <a:spAutoFit/>
          </a:bodyPr>
          <a:lstStyle/>
          <a:p>
            <a:pPr marL="171450" indent="-171450">
              <a:buFont typeface="Arial" panose="020B0604020202020204" pitchFamily="34" charset="0"/>
              <a:buChar char="•"/>
            </a:pPr>
            <a:r>
              <a:rPr lang="en-US" sz="1400" dirty="0"/>
              <a:t>Disconnects active connections</a:t>
            </a:r>
          </a:p>
          <a:p>
            <a:pPr marL="171450" indent="-171450">
              <a:buFont typeface="Arial" panose="020B0604020202020204" pitchFamily="34" charset="0"/>
              <a:buChar char="•"/>
            </a:pPr>
            <a:r>
              <a:rPr lang="en-US" sz="1400" i="1" dirty="0"/>
              <a:t>This action is not necessary for some servers</a:t>
            </a:r>
          </a:p>
        </p:txBody>
      </p:sp>
      <p:sp>
        <p:nvSpPr>
          <p:cNvPr id="9" name="Freeform: Shape 8">
            <a:extLst>
              <a:ext uri="{FF2B5EF4-FFF2-40B4-BE49-F238E27FC236}">
                <a16:creationId xmlns:a16="http://schemas.microsoft.com/office/drawing/2014/main" id="{D5E87AD0-77D1-4C3C-0793-E93A6E0315CE}"/>
              </a:ext>
            </a:extLst>
          </p:cNvPr>
          <p:cNvSpPr/>
          <p:nvPr/>
        </p:nvSpPr>
        <p:spPr bwMode="auto">
          <a:xfrm>
            <a:off x="5777089" y="3345386"/>
            <a:ext cx="1885953" cy="255676"/>
          </a:xfrm>
          <a:custGeom>
            <a:avLst/>
            <a:gdLst>
              <a:gd name="connsiteX0" fmla="*/ 0 w 4353997"/>
              <a:gd name="connsiteY0" fmla="*/ 811454 h 811454"/>
              <a:gd name="connsiteX1" fmla="*/ 2870368 w 4353997"/>
              <a:gd name="connsiteY1" fmla="*/ 496561 h 811454"/>
              <a:gd name="connsiteX2" fmla="*/ 4353997 w 4353997"/>
              <a:gd name="connsiteY2" fmla="*/ 0 h 811454"/>
            </a:gdLst>
            <a:ahLst/>
            <a:cxnLst>
              <a:cxn ang="0">
                <a:pos x="connsiteX0" y="connsiteY0"/>
              </a:cxn>
              <a:cxn ang="0">
                <a:pos x="connsiteX1" y="connsiteY1"/>
              </a:cxn>
              <a:cxn ang="0">
                <a:pos x="connsiteX2" y="connsiteY2"/>
              </a:cxn>
            </a:cxnLst>
            <a:rect l="l" t="t" r="r" b="b"/>
            <a:pathLst>
              <a:path w="4353997" h="811454">
                <a:moveTo>
                  <a:pt x="0" y="811454"/>
                </a:moveTo>
                <a:cubicBezTo>
                  <a:pt x="1072351" y="721628"/>
                  <a:pt x="2144702" y="631803"/>
                  <a:pt x="2870368" y="496561"/>
                </a:cubicBezTo>
                <a:cubicBezTo>
                  <a:pt x="3596034" y="361319"/>
                  <a:pt x="3975015" y="180659"/>
                  <a:pt x="4353997" y="0"/>
                </a:cubicBezTo>
              </a:path>
            </a:pathLst>
          </a:custGeom>
          <a:no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0" name="TextBox 9">
            <a:extLst>
              <a:ext uri="{FF2B5EF4-FFF2-40B4-BE49-F238E27FC236}">
                <a16:creationId xmlns:a16="http://schemas.microsoft.com/office/drawing/2014/main" id="{176BC5A9-80A2-BF86-EA7B-501C4A6278C5}"/>
              </a:ext>
            </a:extLst>
          </p:cNvPr>
          <p:cNvSpPr txBox="1"/>
          <p:nvPr/>
        </p:nvSpPr>
        <p:spPr>
          <a:xfrm>
            <a:off x="7699022" y="3823265"/>
            <a:ext cx="3997675" cy="523220"/>
          </a:xfrm>
          <a:prstGeom prst="rect">
            <a:avLst/>
          </a:prstGeom>
          <a:solidFill>
            <a:schemeClr val="bg1">
              <a:lumMod val="95000"/>
            </a:schemeClr>
          </a:solidFill>
          <a:ln>
            <a:solidFill>
              <a:schemeClr val="bg1">
                <a:lumMod val="50000"/>
              </a:schemeClr>
            </a:solidFill>
          </a:ln>
        </p:spPr>
        <p:txBody>
          <a:bodyPr wrap="square" rtlCol="0">
            <a:spAutoFit/>
          </a:bodyPr>
          <a:lstStyle/>
          <a:p>
            <a:pPr marL="171450" indent="-171450">
              <a:buFont typeface="Arial" panose="020B0604020202020204" pitchFamily="34" charset="0"/>
              <a:buChar char="•"/>
            </a:pPr>
            <a:r>
              <a:rPr lang="en-US" sz="1400" dirty="0"/>
              <a:t>Completely disconnects the database from SQL control</a:t>
            </a:r>
          </a:p>
        </p:txBody>
      </p:sp>
      <p:sp>
        <p:nvSpPr>
          <p:cNvPr id="11" name="Freeform: Shape 10">
            <a:extLst>
              <a:ext uri="{FF2B5EF4-FFF2-40B4-BE49-F238E27FC236}">
                <a16:creationId xmlns:a16="http://schemas.microsoft.com/office/drawing/2014/main" id="{B46D3FDE-6230-A0CF-9475-D9F003FAB609}"/>
              </a:ext>
            </a:extLst>
          </p:cNvPr>
          <p:cNvSpPr/>
          <p:nvPr/>
        </p:nvSpPr>
        <p:spPr bwMode="auto">
          <a:xfrm flipV="1">
            <a:off x="3547734" y="4055589"/>
            <a:ext cx="4115307" cy="45719"/>
          </a:xfrm>
          <a:custGeom>
            <a:avLst/>
            <a:gdLst>
              <a:gd name="connsiteX0" fmla="*/ 0 w 4353997"/>
              <a:gd name="connsiteY0" fmla="*/ 811454 h 811454"/>
              <a:gd name="connsiteX1" fmla="*/ 2870368 w 4353997"/>
              <a:gd name="connsiteY1" fmla="*/ 496561 h 811454"/>
              <a:gd name="connsiteX2" fmla="*/ 4353997 w 4353997"/>
              <a:gd name="connsiteY2" fmla="*/ 0 h 811454"/>
            </a:gdLst>
            <a:ahLst/>
            <a:cxnLst>
              <a:cxn ang="0">
                <a:pos x="connsiteX0" y="connsiteY0"/>
              </a:cxn>
              <a:cxn ang="0">
                <a:pos x="connsiteX1" y="connsiteY1"/>
              </a:cxn>
              <a:cxn ang="0">
                <a:pos x="connsiteX2" y="connsiteY2"/>
              </a:cxn>
            </a:cxnLst>
            <a:rect l="l" t="t" r="r" b="b"/>
            <a:pathLst>
              <a:path w="4353997" h="811454">
                <a:moveTo>
                  <a:pt x="0" y="811454"/>
                </a:moveTo>
                <a:cubicBezTo>
                  <a:pt x="1072351" y="721628"/>
                  <a:pt x="2144702" y="631803"/>
                  <a:pt x="2870368" y="496561"/>
                </a:cubicBezTo>
                <a:cubicBezTo>
                  <a:pt x="3596034" y="361319"/>
                  <a:pt x="3975015" y="180659"/>
                  <a:pt x="4353997" y="0"/>
                </a:cubicBezTo>
              </a:path>
            </a:pathLst>
          </a:custGeom>
          <a:no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dirty="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52977956-361A-94BB-CE6B-868DF23A757A}"/>
              </a:ext>
            </a:extLst>
          </p:cNvPr>
          <p:cNvSpPr txBox="1"/>
          <p:nvPr/>
        </p:nvSpPr>
        <p:spPr>
          <a:xfrm>
            <a:off x="3294240" y="4981227"/>
            <a:ext cx="5567538" cy="1148007"/>
          </a:xfrm>
          <a:prstGeom prst="rect">
            <a:avLst/>
          </a:prstGeom>
          <a:solidFill>
            <a:schemeClr val="tx1"/>
          </a:solidFill>
          <a:ln w="38100">
            <a:solidFill>
              <a:schemeClr val="accent5"/>
            </a:solidFill>
          </a:ln>
        </p:spPr>
        <p:txBody>
          <a:bodyPr wrap="square" rtlCol="0">
            <a:spAutoFit/>
          </a:bodyPr>
          <a:lstStyle/>
          <a:p>
            <a:r>
              <a:rPr lang="en-US" sz="1400" b="1" dirty="0">
                <a:solidFill>
                  <a:schemeClr val="bg1"/>
                </a:solidFill>
              </a:rPr>
              <a:t>Note – skip taking a database offline for the following servers:</a:t>
            </a:r>
          </a:p>
          <a:p>
            <a:pPr marL="285750" indent="-285750">
              <a:buFont typeface="Arial" panose="020B0604020202020204" pitchFamily="34" charset="0"/>
              <a:buChar char="•"/>
            </a:pPr>
            <a:r>
              <a:rPr lang="en-US" sz="1400" b="1" dirty="0">
                <a:solidFill>
                  <a:schemeClr val="bg1"/>
                </a:solidFill>
              </a:rPr>
              <a:t>RMS v22 and newer</a:t>
            </a:r>
          </a:p>
          <a:p>
            <a:pPr marL="285750" indent="-285750">
              <a:buFont typeface="Arial" panose="020B0604020202020204" pitchFamily="34" charset="0"/>
              <a:buChar char="•"/>
            </a:pPr>
            <a:r>
              <a:rPr lang="en-US" sz="1400" b="1" dirty="0">
                <a:solidFill>
                  <a:schemeClr val="bg1"/>
                </a:solidFill>
              </a:rPr>
              <a:t>TS v10 and newer</a:t>
            </a:r>
          </a:p>
          <a:p>
            <a:pPr marL="285750" indent="-285750">
              <a:buFont typeface="Arial" panose="020B0604020202020204" pitchFamily="34" charset="0"/>
              <a:buChar char="•"/>
            </a:pPr>
            <a:r>
              <a:rPr lang="en-US" sz="1400" b="1" dirty="0">
                <a:solidFill>
                  <a:schemeClr val="bg1"/>
                </a:solidFill>
              </a:rPr>
              <a:t>Scratch 2019 and newer</a:t>
            </a:r>
          </a:p>
        </p:txBody>
      </p:sp>
    </p:spTree>
    <p:extLst>
      <p:ext uri="{BB962C8B-B14F-4D97-AF65-F5344CB8AC3E}">
        <p14:creationId xmlns:p14="http://schemas.microsoft.com/office/powerpoint/2010/main" val="2341720674"/>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D946-92C9-2966-65A2-595754F5854D}"/>
              </a:ext>
            </a:extLst>
          </p:cNvPr>
          <p:cNvSpPr>
            <a:spLocks noGrp="1"/>
          </p:cNvSpPr>
          <p:nvPr>
            <p:ph type="title"/>
          </p:nvPr>
        </p:nvSpPr>
        <p:spPr/>
        <p:txBody>
          <a:bodyPr/>
          <a:lstStyle/>
          <a:p>
            <a:r>
              <a:rPr lang="en-US" altLang="en-US" dirty="0"/>
              <a:t>Detaching a Database</a:t>
            </a:r>
            <a:endParaRPr lang="en-US" dirty="0"/>
          </a:p>
        </p:txBody>
      </p:sp>
      <p:sp>
        <p:nvSpPr>
          <p:cNvPr id="3" name="Content Placeholder 2">
            <a:extLst>
              <a:ext uri="{FF2B5EF4-FFF2-40B4-BE49-F238E27FC236}">
                <a16:creationId xmlns:a16="http://schemas.microsoft.com/office/drawing/2014/main" id="{AC8EC4AA-5499-3E8A-A3B5-A518F3B92036}"/>
              </a:ext>
            </a:extLst>
          </p:cNvPr>
          <p:cNvSpPr>
            <a:spLocks noGrp="1"/>
          </p:cNvSpPr>
          <p:nvPr>
            <p:ph idx="1"/>
          </p:nvPr>
        </p:nvSpPr>
        <p:spPr/>
        <p:txBody>
          <a:bodyPr/>
          <a:lstStyle/>
          <a:p>
            <a:r>
              <a:rPr lang="en-US" altLang="en-US" dirty="0"/>
              <a:t>Right click on database name</a:t>
            </a:r>
          </a:p>
          <a:p>
            <a:endParaRPr lang="en-US" dirty="0"/>
          </a:p>
        </p:txBody>
      </p:sp>
      <p:sp>
        <p:nvSpPr>
          <p:cNvPr id="4" name="TextBox 3">
            <a:extLst>
              <a:ext uri="{FF2B5EF4-FFF2-40B4-BE49-F238E27FC236}">
                <a16:creationId xmlns:a16="http://schemas.microsoft.com/office/drawing/2014/main" id="{0C0248BB-3306-4EB6-2814-5022D0AA3F8B}"/>
              </a:ext>
            </a:extLst>
          </p:cNvPr>
          <p:cNvSpPr txBox="1"/>
          <p:nvPr/>
        </p:nvSpPr>
        <p:spPr>
          <a:xfrm>
            <a:off x="8321468" y="715824"/>
            <a:ext cx="3479309" cy="523220"/>
          </a:xfrm>
          <a:prstGeom prst="rect">
            <a:avLst/>
          </a:prstGeom>
          <a:solidFill>
            <a:schemeClr val="bg1">
              <a:lumMod val="95000"/>
            </a:schemeClr>
          </a:solidFill>
          <a:ln>
            <a:solidFill>
              <a:schemeClr val="bg1">
                <a:lumMod val="50000"/>
              </a:schemeClr>
            </a:solidFill>
          </a:ln>
        </p:spPr>
        <p:txBody>
          <a:bodyPr wrap="square" rtlCol="0">
            <a:spAutoFit/>
          </a:bodyPr>
          <a:lstStyle/>
          <a:p>
            <a:pPr marL="171450" indent="-171450">
              <a:buFont typeface="Arial" panose="020B0604020202020204" pitchFamily="34" charset="0"/>
              <a:buChar char="•"/>
            </a:pPr>
            <a:r>
              <a:rPr lang="en-US" sz="1400" dirty="0"/>
              <a:t>Shrinking a database reduces its size by eliminating unused space</a:t>
            </a:r>
          </a:p>
        </p:txBody>
      </p:sp>
      <p:pic>
        <p:nvPicPr>
          <p:cNvPr id="5" name="Picture 4">
            <a:extLst>
              <a:ext uri="{FF2B5EF4-FFF2-40B4-BE49-F238E27FC236}">
                <a16:creationId xmlns:a16="http://schemas.microsoft.com/office/drawing/2014/main" id="{101939C5-E87D-92D0-CF3A-B88D57C769D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52253" y="2300287"/>
            <a:ext cx="6442136" cy="2257425"/>
          </a:xfrm>
          <a:prstGeom prst="rect">
            <a:avLst/>
          </a:prstGeom>
          <a:ln>
            <a:solidFill>
              <a:schemeClr val="tx1"/>
            </a:solidFill>
          </a:ln>
        </p:spPr>
      </p:pic>
      <p:pic>
        <p:nvPicPr>
          <p:cNvPr id="6" name="Picture 5">
            <a:extLst>
              <a:ext uri="{FF2B5EF4-FFF2-40B4-BE49-F238E27FC236}">
                <a16:creationId xmlns:a16="http://schemas.microsoft.com/office/drawing/2014/main" id="{AA2C09B8-5A4C-7F85-7CD0-FD04099CF40F}"/>
              </a:ext>
            </a:extLst>
          </p:cNvPr>
          <p:cNvPicPr>
            <a:picLocks noChangeAspect="1"/>
          </p:cNvPicPr>
          <p:nvPr/>
        </p:nvPicPr>
        <p:blipFill>
          <a:blip r:embed="rId3"/>
          <a:stretch>
            <a:fillRect/>
          </a:stretch>
        </p:blipFill>
        <p:spPr>
          <a:xfrm>
            <a:off x="7592355" y="1781737"/>
            <a:ext cx="3949098" cy="3549688"/>
          </a:xfrm>
          <a:prstGeom prst="rect">
            <a:avLst/>
          </a:prstGeom>
          <a:ln>
            <a:solidFill>
              <a:schemeClr val="tx1"/>
            </a:solidFill>
          </a:ln>
        </p:spPr>
      </p:pic>
      <p:sp>
        <p:nvSpPr>
          <p:cNvPr id="11" name="Arrow: Right 10">
            <a:extLst>
              <a:ext uri="{FF2B5EF4-FFF2-40B4-BE49-F238E27FC236}">
                <a16:creationId xmlns:a16="http://schemas.microsoft.com/office/drawing/2014/main" id="{3568352E-B727-FEE4-2252-E3CFF88E619F}"/>
              </a:ext>
            </a:extLst>
          </p:cNvPr>
          <p:cNvSpPr/>
          <p:nvPr/>
        </p:nvSpPr>
        <p:spPr bwMode="auto">
          <a:xfrm>
            <a:off x="1186023" y="3202320"/>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1</a:t>
            </a:r>
          </a:p>
        </p:txBody>
      </p:sp>
      <p:sp>
        <p:nvSpPr>
          <p:cNvPr id="12" name="Arrow: Right 11">
            <a:extLst>
              <a:ext uri="{FF2B5EF4-FFF2-40B4-BE49-F238E27FC236}">
                <a16:creationId xmlns:a16="http://schemas.microsoft.com/office/drawing/2014/main" id="{48BE8512-4EB5-EF30-1C57-A771EF6381CB}"/>
              </a:ext>
            </a:extLst>
          </p:cNvPr>
          <p:cNvSpPr/>
          <p:nvPr/>
        </p:nvSpPr>
        <p:spPr bwMode="auto">
          <a:xfrm>
            <a:off x="3043046" y="2824143"/>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2</a:t>
            </a:r>
          </a:p>
        </p:txBody>
      </p:sp>
      <p:sp>
        <p:nvSpPr>
          <p:cNvPr id="13" name="Arrow: Right 12">
            <a:extLst>
              <a:ext uri="{FF2B5EF4-FFF2-40B4-BE49-F238E27FC236}">
                <a16:creationId xmlns:a16="http://schemas.microsoft.com/office/drawing/2014/main" id="{1F5B81D2-8A36-432D-9B99-311128C882BD}"/>
              </a:ext>
            </a:extLst>
          </p:cNvPr>
          <p:cNvSpPr/>
          <p:nvPr/>
        </p:nvSpPr>
        <p:spPr bwMode="auto">
          <a:xfrm>
            <a:off x="5498379" y="2853847"/>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3</a:t>
            </a:r>
          </a:p>
        </p:txBody>
      </p:sp>
      <p:sp>
        <p:nvSpPr>
          <p:cNvPr id="14" name="Arrow: Right 13">
            <a:extLst>
              <a:ext uri="{FF2B5EF4-FFF2-40B4-BE49-F238E27FC236}">
                <a16:creationId xmlns:a16="http://schemas.microsoft.com/office/drawing/2014/main" id="{33B28164-93A6-6820-A8E2-6056EDD4561F}"/>
              </a:ext>
            </a:extLst>
          </p:cNvPr>
          <p:cNvSpPr/>
          <p:nvPr/>
        </p:nvSpPr>
        <p:spPr bwMode="auto">
          <a:xfrm>
            <a:off x="9838957" y="4907013"/>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4</a:t>
            </a:r>
          </a:p>
        </p:txBody>
      </p:sp>
    </p:spTree>
    <p:extLst>
      <p:ext uri="{BB962C8B-B14F-4D97-AF65-F5344CB8AC3E}">
        <p14:creationId xmlns:p14="http://schemas.microsoft.com/office/powerpoint/2010/main" val="2705439098"/>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2023E-DAC6-A261-541C-2A64C6734023}"/>
              </a:ext>
            </a:extLst>
          </p:cNvPr>
          <p:cNvSpPr>
            <a:spLocks noGrp="1"/>
          </p:cNvSpPr>
          <p:nvPr>
            <p:ph type="title"/>
          </p:nvPr>
        </p:nvSpPr>
        <p:spPr/>
        <p:txBody>
          <a:bodyPr/>
          <a:lstStyle/>
          <a:p>
            <a:r>
              <a:rPr lang="en-US" altLang="en-US" dirty="0"/>
              <a:t>Detaching a Database</a:t>
            </a:r>
            <a:endParaRPr lang="en-US" dirty="0"/>
          </a:p>
        </p:txBody>
      </p:sp>
      <p:sp>
        <p:nvSpPr>
          <p:cNvPr id="3" name="Content Placeholder 2">
            <a:extLst>
              <a:ext uri="{FF2B5EF4-FFF2-40B4-BE49-F238E27FC236}">
                <a16:creationId xmlns:a16="http://schemas.microsoft.com/office/drawing/2014/main" id="{7E25D2B0-E693-93DB-7968-87B308E273BA}"/>
              </a:ext>
            </a:extLst>
          </p:cNvPr>
          <p:cNvSpPr>
            <a:spLocks noGrp="1"/>
          </p:cNvSpPr>
          <p:nvPr>
            <p:ph idx="1"/>
          </p:nvPr>
        </p:nvSpPr>
        <p:spPr/>
        <p:txBody>
          <a:bodyPr/>
          <a:lstStyle/>
          <a:p>
            <a:r>
              <a:rPr lang="en-US" altLang="en-US" dirty="0"/>
              <a:t>Right click on database name</a:t>
            </a:r>
          </a:p>
          <a:p>
            <a:endParaRPr lang="en-US" dirty="0"/>
          </a:p>
        </p:txBody>
      </p:sp>
      <p:pic>
        <p:nvPicPr>
          <p:cNvPr id="4" name="Picture 3">
            <a:extLst>
              <a:ext uri="{FF2B5EF4-FFF2-40B4-BE49-F238E27FC236}">
                <a16:creationId xmlns:a16="http://schemas.microsoft.com/office/drawing/2014/main" id="{B287CEA2-8D6D-D523-9DA3-17DD4D0ABB6D}"/>
              </a:ext>
            </a:extLst>
          </p:cNvPr>
          <p:cNvPicPr>
            <a:picLocks noChangeAspect="1"/>
          </p:cNvPicPr>
          <p:nvPr/>
        </p:nvPicPr>
        <p:blipFill>
          <a:blip r:embed="rId2"/>
          <a:stretch>
            <a:fillRect/>
          </a:stretch>
        </p:blipFill>
        <p:spPr>
          <a:xfrm>
            <a:off x="7506509" y="1894312"/>
            <a:ext cx="3848100" cy="2428875"/>
          </a:xfrm>
          <a:prstGeom prst="rect">
            <a:avLst/>
          </a:prstGeom>
          <a:ln>
            <a:solidFill>
              <a:schemeClr val="tx1"/>
            </a:solidFill>
          </a:ln>
        </p:spPr>
      </p:pic>
      <p:pic>
        <p:nvPicPr>
          <p:cNvPr id="5" name="Picture 4">
            <a:extLst>
              <a:ext uri="{FF2B5EF4-FFF2-40B4-BE49-F238E27FC236}">
                <a16:creationId xmlns:a16="http://schemas.microsoft.com/office/drawing/2014/main" id="{679E2F44-C830-7F52-F38D-0570CD8ED5EB}"/>
              </a:ext>
            </a:extLst>
          </p:cNvPr>
          <p:cNvPicPr>
            <a:picLocks noChangeAspect="1"/>
          </p:cNvPicPr>
          <p:nvPr/>
        </p:nvPicPr>
        <p:blipFill>
          <a:blip r:embed="rId3"/>
          <a:stretch>
            <a:fillRect/>
          </a:stretch>
        </p:blipFill>
        <p:spPr>
          <a:xfrm>
            <a:off x="747660" y="1885020"/>
            <a:ext cx="5457825" cy="1943100"/>
          </a:xfrm>
          <a:prstGeom prst="rect">
            <a:avLst/>
          </a:prstGeom>
          <a:ln>
            <a:solidFill>
              <a:schemeClr val="tx1"/>
            </a:solidFill>
          </a:ln>
        </p:spPr>
      </p:pic>
      <p:sp>
        <p:nvSpPr>
          <p:cNvPr id="9" name="TextBox 8">
            <a:extLst>
              <a:ext uri="{FF2B5EF4-FFF2-40B4-BE49-F238E27FC236}">
                <a16:creationId xmlns:a16="http://schemas.microsoft.com/office/drawing/2014/main" id="{77672E57-91AC-C721-789A-2401FF35C83C}"/>
              </a:ext>
            </a:extLst>
          </p:cNvPr>
          <p:cNvSpPr txBox="1"/>
          <p:nvPr/>
        </p:nvSpPr>
        <p:spPr>
          <a:xfrm>
            <a:off x="8306599" y="524311"/>
            <a:ext cx="3479309" cy="523220"/>
          </a:xfrm>
          <a:prstGeom prst="rect">
            <a:avLst/>
          </a:prstGeom>
          <a:solidFill>
            <a:schemeClr val="bg1">
              <a:lumMod val="95000"/>
            </a:schemeClr>
          </a:solidFill>
          <a:ln>
            <a:solidFill>
              <a:schemeClr val="bg1">
                <a:lumMod val="50000"/>
              </a:schemeClr>
            </a:solidFill>
          </a:ln>
        </p:spPr>
        <p:txBody>
          <a:bodyPr wrap="square" rtlCol="0">
            <a:spAutoFit/>
          </a:bodyPr>
          <a:lstStyle/>
          <a:p>
            <a:pPr marL="171450" indent="-171450">
              <a:buFont typeface="Arial" panose="020B0604020202020204" pitchFamily="34" charset="0"/>
              <a:buChar char="•"/>
            </a:pPr>
            <a:r>
              <a:rPr lang="en-US" sz="1400" dirty="0"/>
              <a:t>Taking offline disconnects active connections</a:t>
            </a:r>
          </a:p>
        </p:txBody>
      </p:sp>
      <p:sp>
        <p:nvSpPr>
          <p:cNvPr id="10" name="Arrow: Right 9">
            <a:extLst>
              <a:ext uri="{FF2B5EF4-FFF2-40B4-BE49-F238E27FC236}">
                <a16:creationId xmlns:a16="http://schemas.microsoft.com/office/drawing/2014/main" id="{67B7D526-4D8D-2C70-67DE-323B90BF33A5}"/>
              </a:ext>
            </a:extLst>
          </p:cNvPr>
          <p:cNvSpPr/>
          <p:nvPr/>
        </p:nvSpPr>
        <p:spPr bwMode="auto">
          <a:xfrm>
            <a:off x="982121" y="3108749"/>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1</a:t>
            </a:r>
          </a:p>
        </p:txBody>
      </p:sp>
      <p:sp>
        <p:nvSpPr>
          <p:cNvPr id="11" name="Arrow: Right 10">
            <a:extLst>
              <a:ext uri="{FF2B5EF4-FFF2-40B4-BE49-F238E27FC236}">
                <a16:creationId xmlns:a16="http://schemas.microsoft.com/office/drawing/2014/main" id="{60A68D07-3DF0-6E1B-B916-2F85960BAD41}"/>
              </a:ext>
            </a:extLst>
          </p:cNvPr>
          <p:cNvSpPr/>
          <p:nvPr/>
        </p:nvSpPr>
        <p:spPr bwMode="auto">
          <a:xfrm>
            <a:off x="2866972" y="2222571"/>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2</a:t>
            </a:r>
          </a:p>
        </p:txBody>
      </p:sp>
      <p:sp>
        <p:nvSpPr>
          <p:cNvPr id="12" name="Arrow: Right 11">
            <a:extLst>
              <a:ext uri="{FF2B5EF4-FFF2-40B4-BE49-F238E27FC236}">
                <a16:creationId xmlns:a16="http://schemas.microsoft.com/office/drawing/2014/main" id="{B60932FF-01BD-835C-D37B-BC9C4930F284}"/>
              </a:ext>
            </a:extLst>
          </p:cNvPr>
          <p:cNvSpPr/>
          <p:nvPr/>
        </p:nvSpPr>
        <p:spPr bwMode="auto">
          <a:xfrm>
            <a:off x="9838254" y="3738910"/>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3</a:t>
            </a:r>
          </a:p>
        </p:txBody>
      </p:sp>
      <p:sp>
        <p:nvSpPr>
          <p:cNvPr id="6" name="TextBox 5">
            <a:extLst>
              <a:ext uri="{FF2B5EF4-FFF2-40B4-BE49-F238E27FC236}">
                <a16:creationId xmlns:a16="http://schemas.microsoft.com/office/drawing/2014/main" id="{957E2D19-B29F-DCD4-87B7-3E054393334D}"/>
              </a:ext>
            </a:extLst>
          </p:cNvPr>
          <p:cNvSpPr txBox="1"/>
          <p:nvPr/>
        </p:nvSpPr>
        <p:spPr>
          <a:xfrm>
            <a:off x="3294240" y="4981227"/>
            <a:ext cx="5567538" cy="1148007"/>
          </a:xfrm>
          <a:prstGeom prst="rect">
            <a:avLst/>
          </a:prstGeom>
          <a:solidFill>
            <a:schemeClr val="tx1"/>
          </a:solidFill>
          <a:ln w="38100">
            <a:solidFill>
              <a:schemeClr val="accent5"/>
            </a:solidFill>
          </a:ln>
        </p:spPr>
        <p:txBody>
          <a:bodyPr wrap="square" rtlCol="0">
            <a:spAutoFit/>
          </a:bodyPr>
          <a:lstStyle/>
          <a:p>
            <a:r>
              <a:rPr lang="en-US" sz="1400" b="1" dirty="0">
                <a:solidFill>
                  <a:schemeClr val="bg1"/>
                </a:solidFill>
              </a:rPr>
              <a:t>Note – skip taking a database offline for the following servers:</a:t>
            </a:r>
          </a:p>
          <a:p>
            <a:pPr marL="285750" indent="-285750">
              <a:buFont typeface="Arial" panose="020B0604020202020204" pitchFamily="34" charset="0"/>
              <a:buChar char="•"/>
            </a:pPr>
            <a:r>
              <a:rPr lang="en-US" sz="1400" b="1" dirty="0">
                <a:solidFill>
                  <a:schemeClr val="bg1"/>
                </a:solidFill>
              </a:rPr>
              <a:t>RMS v22 and newer</a:t>
            </a:r>
          </a:p>
          <a:p>
            <a:pPr marL="285750" indent="-285750">
              <a:buFont typeface="Arial" panose="020B0604020202020204" pitchFamily="34" charset="0"/>
              <a:buChar char="•"/>
            </a:pPr>
            <a:r>
              <a:rPr lang="en-US" sz="1400" b="1" dirty="0">
                <a:solidFill>
                  <a:schemeClr val="bg1"/>
                </a:solidFill>
              </a:rPr>
              <a:t>TS v10 and newer</a:t>
            </a:r>
          </a:p>
          <a:p>
            <a:pPr marL="285750" indent="-285750">
              <a:buFont typeface="Arial" panose="020B0604020202020204" pitchFamily="34" charset="0"/>
              <a:buChar char="•"/>
            </a:pPr>
            <a:r>
              <a:rPr lang="en-US" sz="1400" b="1" dirty="0">
                <a:solidFill>
                  <a:schemeClr val="bg1"/>
                </a:solidFill>
              </a:rPr>
              <a:t>Scratch 2019 and newer</a:t>
            </a:r>
          </a:p>
        </p:txBody>
      </p:sp>
    </p:spTree>
    <p:extLst>
      <p:ext uri="{BB962C8B-B14F-4D97-AF65-F5344CB8AC3E}">
        <p14:creationId xmlns:p14="http://schemas.microsoft.com/office/powerpoint/2010/main" val="1785148204"/>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E3A15-B220-8884-D8CA-1B39FC780465}"/>
              </a:ext>
            </a:extLst>
          </p:cNvPr>
          <p:cNvSpPr>
            <a:spLocks noGrp="1"/>
          </p:cNvSpPr>
          <p:nvPr>
            <p:ph type="title"/>
          </p:nvPr>
        </p:nvSpPr>
        <p:spPr/>
        <p:txBody>
          <a:bodyPr/>
          <a:lstStyle/>
          <a:p>
            <a:r>
              <a:rPr lang="en-US" altLang="en-US" dirty="0"/>
              <a:t>Detaching a Database</a:t>
            </a:r>
            <a:endParaRPr lang="en-US" dirty="0"/>
          </a:p>
        </p:txBody>
      </p:sp>
      <p:sp>
        <p:nvSpPr>
          <p:cNvPr id="3" name="Content Placeholder 2">
            <a:extLst>
              <a:ext uri="{FF2B5EF4-FFF2-40B4-BE49-F238E27FC236}">
                <a16:creationId xmlns:a16="http://schemas.microsoft.com/office/drawing/2014/main" id="{F69DA534-D476-FA2B-F409-16D50E9AAAE9}"/>
              </a:ext>
            </a:extLst>
          </p:cNvPr>
          <p:cNvSpPr>
            <a:spLocks noGrp="1"/>
          </p:cNvSpPr>
          <p:nvPr>
            <p:ph idx="1"/>
          </p:nvPr>
        </p:nvSpPr>
        <p:spPr/>
        <p:txBody>
          <a:bodyPr/>
          <a:lstStyle/>
          <a:p>
            <a:r>
              <a:rPr lang="en-US" altLang="en-US" dirty="0"/>
              <a:t>Right click on database name</a:t>
            </a:r>
          </a:p>
          <a:p>
            <a:endParaRPr lang="en-US" dirty="0"/>
          </a:p>
        </p:txBody>
      </p:sp>
      <p:pic>
        <p:nvPicPr>
          <p:cNvPr id="4" name="Picture 3">
            <a:extLst>
              <a:ext uri="{FF2B5EF4-FFF2-40B4-BE49-F238E27FC236}">
                <a16:creationId xmlns:a16="http://schemas.microsoft.com/office/drawing/2014/main" id="{02BE82FA-D52E-4CE9-6FDC-B3F2C6E3F500}"/>
              </a:ext>
            </a:extLst>
          </p:cNvPr>
          <p:cNvPicPr>
            <a:picLocks noChangeAspect="1"/>
          </p:cNvPicPr>
          <p:nvPr/>
        </p:nvPicPr>
        <p:blipFill>
          <a:blip r:embed="rId2"/>
          <a:stretch>
            <a:fillRect/>
          </a:stretch>
        </p:blipFill>
        <p:spPr>
          <a:xfrm>
            <a:off x="7156654" y="1559415"/>
            <a:ext cx="4448872" cy="3997629"/>
          </a:xfrm>
          <a:prstGeom prst="rect">
            <a:avLst/>
          </a:prstGeom>
          <a:ln>
            <a:solidFill>
              <a:schemeClr val="tx1"/>
            </a:solidFill>
          </a:ln>
        </p:spPr>
      </p:pic>
      <p:pic>
        <p:nvPicPr>
          <p:cNvPr id="5" name="Picture 4">
            <a:extLst>
              <a:ext uri="{FF2B5EF4-FFF2-40B4-BE49-F238E27FC236}">
                <a16:creationId xmlns:a16="http://schemas.microsoft.com/office/drawing/2014/main" id="{D062A933-2692-F407-2444-56EFD2B63117}"/>
              </a:ext>
            </a:extLst>
          </p:cNvPr>
          <p:cNvPicPr>
            <a:picLocks noChangeAspect="1"/>
          </p:cNvPicPr>
          <p:nvPr/>
        </p:nvPicPr>
        <p:blipFill>
          <a:blip r:embed="rId3"/>
          <a:stretch>
            <a:fillRect/>
          </a:stretch>
        </p:blipFill>
        <p:spPr>
          <a:xfrm>
            <a:off x="468799" y="2356711"/>
            <a:ext cx="6391275" cy="1724025"/>
          </a:xfrm>
          <a:prstGeom prst="rect">
            <a:avLst/>
          </a:prstGeom>
          <a:ln>
            <a:solidFill>
              <a:schemeClr val="tx1"/>
            </a:solidFill>
          </a:ln>
        </p:spPr>
      </p:pic>
      <p:sp>
        <p:nvSpPr>
          <p:cNvPr id="9" name="TextBox 8">
            <a:extLst>
              <a:ext uri="{FF2B5EF4-FFF2-40B4-BE49-F238E27FC236}">
                <a16:creationId xmlns:a16="http://schemas.microsoft.com/office/drawing/2014/main" id="{AB7818F0-65A1-B9B6-84AF-CD10D2E2E262}"/>
              </a:ext>
            </a:extLst>
          </p:cNvPr>
          <p:cNvSpPr txBox="1"/>
          <p:nvPr/>
        </p:nvSpPr>
        <p:spPr>
          <a:xfrm>
            <a:off x="8126217" y="409388"/>
            <a:ext cx="3479309" cy="523220"/>
          </a:xfrm>
          <a:prstGeom prst="rect">
            <a:avLst/>
          </a:prstGeom>
          <a:solidFill>
            <a:schemeClr val="bg1">
              <a:lumMod val="95000"/>
            </a:schemeClr>
          </a:solidFill>
          <a:ln>
            <a:solidFill>
              <a:schemeClr val="bg1">
                <a:lumMod val="50000"/>
              </a:schemeClr>
            </a:solidFill>
          </a:ln>
        </p:spPr>
        <p:txBody>
          <a:bodyPr wrap="square" rtlCol="0">
            <a:spAutoFit/>
          </a:bodyPr>
          <a:lstStyle/>
          <a:p>
            <a:pPr marL="171450" indent="-171450">
              <a:buFont typeface="Arial" panose="020B0604020202020204" pitchFamily="34" charset="0"/>
              <a:buChar char="•"/>
            </a:pPr>
            <a:r>
              <a:rPr lang="en-US" sz="1400" dirty="0"/>
              <a:t>Completely disconnects the database from SQL control</a:t>
            </a:r>
          </a:p>
        </p:txBody>
      </p:sp>
      <p:sp>
        <p:nvSpPr>
          <p:cNvPr id="10" name="Arrow: Right 9">
            <a:extLst>
              <a:ext uri="{FF2B5EF4-FFF2-40B4-BE49-F238E27FC236}">
                <a16:creationId xmlns:a16="http://schemas.microsoft.com/office/drawing/2014/main" id="{F10195F6-180D-0551-DBB3-EB30DD6F126B}"/>
              </a:ext>
            </a:extLst>
          </p:cNvPr>
          <p:cNvSpPr/>
          <p:nvPr/>
        </p:nvSpPr>
        <p:spPr bwMode="auto">
          <a:xfrm>
            <a:off x="1478832" y="3490495"/>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1</a:t>
            </a:r>
          </a:p>
        </p:txBody>
      </p:sp>
      <p:sp>
        <p:nvSpPr>
          <p:cNvPr id="11" name="Arrow: Right 10">
            <a:extLst>
              <a:ext uri="{FF2B5EF4-FFF2-40B4-BE49-F238E27FC236}">
                <a16:creationId xmlns:a16="http://schemas.microsoft.com/office/drawing/2014/main" id="{C17B5504-3C67-206B-A80A-5E1B1056BA43}"/>
              </a:ext>
            </a:extLst>
          </p:cNvPr>
          <p:cNvSpPr/>
          <p:nvPr/>
        </p:nvSpPr>
        <p:spPr bwMode="auto">
          <a:xfrm>
            <a:off x="3521178" y="2356711"/>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2</a:t>
            </a:r>
          </a:p>
        </p:txBody>
      </p:sp>
      <p:sp>
        <p:nvSpPr>
          <p:cNvPr id="12" name="Arrow: Right 11">
            <a:extLst>
              <a:ext uri="{FF2B5EF4-FFF2-40B4-BE49-F238E27FC236}">
                <a16:creationId xmlns:a16="http://schemas.microsoft.com/office/drawing/2014/main" id="{1018E002-E097-227E-246C-50551CE3CF2A}"/>
              </a:ext>
            </a:extLst>
          </p:cNvPr>
          <p:cNvSpPr/>
          <p:nvPr/>
        </p:nvSpPr>
        <p:spPr bwMode="auto">
          <a:xfrm>
            <a:off x="9786848" y="5126174"/>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3</a:t>
            </a:r>
          </a:p>
        </p:txBody>
      </p:sp>
    </p:spTree>
    <p:extLst>
      <p:ext uri="{BB962C8B-B14F-4D97-AF65-F5344CB8AC3E}">
        <p14:creationId xmlns:p14="http://schemas.microsoft.com/office/powerpoint/2010/main" val="1943719121"/>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0AC37-5C54-5266-D630-08C1607AE460}"/>
              </a:ext>
            </a:extLst>
          </p:cNvPr>
          <p:cNvSpPr>
            <a:spLocks noGrp="1"/>
          </p:cNvSpPr>
          <p:nvPr>
            <p:ph type="title"/>
          </p:nvPr>
        </p:nvSpPr>
        <p:spPr/>
        <p:txBody>
          <a:bodyPr/>
          <a:lstStyle/>
          <a:p>
            <a:r>
              <a:rPr lang="en-US" altLang="en-US" dirty="0"/>
              <a:t>Attaching a File</a:t>
            </a:r>
            <a:endParaRPr lang="en-US" dirty="0"/>
          </a:p>
        </p:txBody>
      </p:sp>
      <p:sp>
        <p:nvSpPr>
          <p:cNvPr id="3" name="Content Placeholder 2">
            <a:extLst>
              <a:ext uri="{FF2B5EF4-FFF2-40B4-BE49-F238E27FC236}">
                <a16:creationId xmlns:a16="http://schemas.microsoft.com/office/drawing/2014/main" id="{A731B19C-FBD0-9655-8252-53590E27B4E1}"/>
              </a:ext>
            </a:extLst>
          </p:cNvPr>
          <p:cNvSpPr>
            <a:spLocks noGrp="1"/>
          </p:cNvSpPr>
          <p:nvPr>
            <p:ph idx="1"/>
          </p:nvPr>
        </p:nvSpPr>
        <p:spPr/>
        <p:txBody>
          <a:bodyPr/>
          <a:lstStyle/>
          <a:p>
            <a:r>
              <a:rPr lang="en-US" altLang="en-US" dirty="0"/>
              <a:t>Move the .</a:t>
            </a:r>
            <a:r>
              <a:rPr lang="en-US" altLang="en-US" dirty="0" err="1"/>
              <a:t>mdf</a:t>
            </a:r>
            <a:r>
              <a:rPr lang="en-US" altLang="en-US" dirty="0"/>
              <a:t> to the appropriate SQL directory on the SQL Server (e.g. D:\RMSv18T)</a:t>
            </a:r>
          </a:p>
          <a:p>
            <a:pPr lvl="1"/>
            <a:r>
              <a:rPr lang="en-US" altLang="en-US" dirty="0"/>
              <a:t>Do NOT create additional folders on any of the D drives</a:t>
            </a:r>
          </a:p>
          <a:p>
            <a:endParaRPr lang="en-US" altLang="en-US" dirty="0"/>
          </a:p>
          <a:p>
            <a:r>
              <a:rPr lang="en-US" altLang="en-US" dirty="0"/>
              <a:t>Change the File Name to Follow Naming Convention</a:t>
            </a:r>
          </a:p>
          <a:p>
            <a:pPr lvl="1"/>
            <a:r>
              <a:rPr lang="en-US" altLang="en-US" sz="1400" dirty="0"/>
              <a:t>SQL Databases should always follow a naming convention similar to the following </a:t>
            </a:r>
            <a:br>
              <a:rPr lang="en-US" altLang="en-US" sz="1400" dirty="0"/>
            </a:br>
            <a:r>
              <a:rPr lang="en-US" altLang="en-US" sz="1400" b="1" i="1" dirty="0" err="1"/>
              <a:t>Client_DataAsOf_OptionalDescription_FileTypeWithVersion</a:t>
            </a:r>
            <a:endParaRPr lang="en-US" altLang="en-US" sz="1400" b="1" i="1" dirty="0"/>
          </a:p>
          <a:p>
            <a:pPr lvl="1"/>
            <a:r>
              <a:rPr lang="en-US" altLang="en-US" sz="1400" dirty="0"/>
              <a:t>RMS Example: </a:t>
            </a:r>
          </a:p>
          <a:p>
            <a:pPr lvl="2"/>
            <a:r>
              <a:rPr lang="en-US" altLang="en-US" sz="1300" i="1" dirty="0"/>
              <a:t>LMG_201601_HU_EDMv15</a:t>
            </a:r>
            <a:endParaRPr lang="en-US" altLang="en-US" sz="1300" dirty="0"/>
          </a:p>
          <a:p>
            <a:pPr lvl="2"/>
            <a:r>
              <a:rPr lang="en-US" altLang="en-US" sz="1300" i="1" dirty="0"/>
              <a:t>LMG_201601_HU_RDMv15</a:t>
            </a:r>
          </a:p>
          <a:p>
            <a:pPr lvl="1"/>
            <a:r>
              <a:rPr lang="en-US" altLang="en-US" sz="1400" dirty="0"/>
              <a:t>AIR Example: </a:t>
            </a:r>
          </a:p>
          <a:p>
            <a:pPr lvl="2"/>
            <a:r>
              <a:rPr lang="en-US" altLang="en-US" sz="1400" i="1" dirty="0"/>
              <a:t>Farmers_20151231_EQ_CEDEv3</a:t>
            </a:r>
          </a:p>
          <a:p>
            <a:pPr lvl="2"/>
            <a:r>
              <a:rPr lang="en-US" altLang="en-US" sz="1400" i="1" dirty="0"/>
              <a:t>Farmers_20151231_EQ_LOSSv3</a:t>
            </a:r>
          </a:p>
          <a:p>
            <a:pPr lvl="1"/>
            <a:r>
              <a:rPr lang="en-US" altLang="en-US" sz="1400" dirty="0"/>
              <a:t>Data Edits/Raw Data Example: </a:t>
            </a:r>
          </a:p>
          <a:p>
            <a:pPr lvl="2"/>
            <a:r>
              <a:rPr lang="en-US" altLang="en-US" sz="1300" i="1" dirty="0"/>
              <a:t>Anchor_20160630_RawData</a:t>
            </a:r>
          </a:p>
          <a:p>
            <a:endParaRPr lang="en-US" dirty="0"/>
          </a:p>
        </p:txBody>
      </p:sp>
    </p:spTree>
    <p:extLst>
      <p:ext uri="{BB962C8B-B14F-4D97-AF65-F5344CB8AC3E}">
        <p14:creationId xmlns:p14="http://schemas.microsoft.com/office/powerpoint/2010/main" val="120243114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CF0E0-EFC0-B677-D568-A4E33ABA0D4A}"/>
              </a:ext>
            </a:extLst>
          </p:cNvPr>
          <p:cNvSpPr>
            <a:spLocks noGrp="1"/>
          </p:cNvSpPr>
          <p:nvPr>
            <p:ph type="title"/>
          </p:nvPr>
        </p:nvSpPr>
        <p:spPr/>
        <p:txBody>
          <a:bodyPr/>
          <a:lstStyle/>
          <a:p>
            <a:r>
              <a:rPr lang="en-US" altLang="en-US" dirty="0"/>
              <a:t>Attaching a File, cont.</a:t>
            </a:r>
            <a:endParaRPr lang="en-US" dirty="0"/>
          </a:p>
        </p:txBody>
      </p:sp>
      <p:sp>
        <p:nvSpPr>
          <p:cNvPr id="3" name="Content Placeholder 2">
            <a:extLst>
              <a:ext uri="{FF2B5EF4-FFF2-40B4-BE49-F238E27FC236}">
                <a16:creationId xmlns:a16="http://schemas.microsoft.com/office/drawing/2014/main" id="{BDF9EC8A-7E84-98F5-DE23-3770D2216371}"/>
              </a:ext>
            </a:extLst>
          </p:cNvPr>
          <p:cNvSpPr>
            <a:spLocks noGrp="1"/>
          </p:cNvSpPr>
          <p:nvPr>
            <p:ph idx="1"/>
          </p:nvPr>
        </p:nvSpPr>
        <p:spPr>
          <a:xfrm>
            <a:off x="495301" y="1333921"/>
            <a:ext cx="6499719" cy="4256088"/>
          </a:xfrm>
        </p:spPr>
        <p:txBody>
          <a:bodyPr/>
          <a:lstStyle/>
          <a:p>
            <a:r>
              <a:rPr lang="en-US" altLang="en-US" dirty="0"/>
              <a:t>SQL 2017 and Prior Using SQL Management Studio</a:t>
            </a:r>
          </a:p>
          <a:p>
            <a:endParaRPr lang="en-US" altLang="en-US" dirty="0"/>
          </a:p>
          <a:p>
            <a:r>
              <a:rPr lang="en-US" altLang="en-US" dirty="0"/>
              <a:t>If you have both the </a:t>
            </a:r>
            <a:r>
              <a:rPr lang="en-US" altLang="en-US" dirty="0" err="1"/>
              <a:t>mdf</a:t>
            </a:r>
            <a:r>
              <a:rPr lang="en-US" altLang="en-US" dirty="0"/>
              <a:t> and </a:t>
            </a:r>
            <a:r>
              <a:rPr lang="en-US" altLang="en-US" dirty="0" err="1"/>
              <a:t>ldf</a:t>
            </a:r>
            <a:r>
              <a:rPr lang="en-US" altLang="en-US" dirty="0"/>
              <a:t> file:</a:t>
            </a:r>
          </a:p>
          <a:p>
            <a:endParaRPr lang="en-US" altLang="en-US" dirty="0"/>
          </a:p>
          <a:p>
            <a:r>
              <a:rPr lang="en-US" altLang="en-US" dirty="0"/>
              <a:t>If you only have the </a:t>
            </a:r>
            <a:r>
              <a:rPr lang="en-US" altLang="en-US" dirty="0" err="1"/>
              <a:t>mdf</a:t>
            </a:r>
            <a:r>
              <a:rPr lang="en-US" altLang="en-US" dirty="0"/>
              <a:t> file:</a:t>
            </a:r>
          </a:p>
          <a:p>
            <a:endParaRPr lang="en-US" dirty="0"/>
          </a:p>
          <a:p>
            <a:pPr marL="3175" indent="0">
              <a:buNone/>
            </a:pPr>
            <a:endParaRPr lang="en-US" dirty="0"/>
          </a:p>
          <a:p>
            <a:r>
              <a:rPr lang="en-US" dirty="0"/>
              <a:t>You will sometimes get the below error.  SQL will create a log file if you don’t have one, so you can ignore this error.</a:t>
            </a:r>
          </a:p>
        </p:txBody>
      </p:sp>
      <p:sp>
        <p:nvSpPr>
          <p:cNvPr id="4" name="Rectangle 3">
            <a:extLst>
              <a:ext uri="{FF2B5EF4-FFF2-40B4-BE49-F238E27FC236}">
                <a16:creationId xmlns:a16="http://schemas.microsoft.com/office/drawing/2014/main" id="{DFED841C-4127-1365-7583-0CBDE40290FE}"/>
              </a:ext>
            </a:extLst>
          </p:cNvPr>
          <p:cNvSpPr/>
          <p:nvPr/>
        </p:nvSpPr>
        <p:spPr>
          <a:xfrm>
            <a:off x="5793701" y="1838949"/>
            <a:ext cx="5155347" cy="1237262"/>
          </a:xfrm>
          <a:prstGeom prst="rect">
            <a:avLst/>
          </a:prstGeom>
        </p:spPr>
        <p:txBody>
          <a:bodyPr wrap="square">
            <a:spAutoFit/>
          </a:bodyPr>
          <a:lstStyle/>
          <a:p>
            <a:r>
              <a:rPr lang="en-US" sz="1200" dirty="0">
                <a:solidFill>
                  <a:srgbClr val="0000FF"/>
                </a:solidFill>
                <a:highlight>
                  <a:srgbClr val="FFFFFF"/>
                </a:highlight>
                <a:latin typeface="Consolas" panose="020B0609020204030204" pitchFamily="49" charset="0"/>
              </a:rPr>
              <a:t>CREATE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DATABASE</a:t>
            </a:r>
            <a:r>
              <a:rPr lang="en-US" sz="1200" dirty="0">
                <a:solidFill>
                  <a:srgbClr val="000000"/>
                </a:solidFill>
                <a:highlight>
                  <a:srgbClr val="FFFFFF"/>
                </a:highlight>
                <a:latin typeface="Consolas" panose="020B0609020204030204" pitchFamily="49" charset="0"/>
              </a:rPr>
              <a:t> [CLIENT_20190701_EDMv18] </a:t>
            </a:r>
            <a:r>
              <a:rPr lang="en-US" sz="1200" dirty="0">
                <a:solidFill>
                  <a:srgbClr val="0000FF"/>
                </a:solidFill>
                <a:highlight>
                  <a:srgbClr val="FFFFFF"/>
                </a:highlight>
                <a:latin typeface="Consolas" panose="020B0609020204030204" pitchFamily="49" charset="0"/>
              </a:rPr>
              <a:t>ON</a:t>
            </a:r>
            <a:r>
              <a:rPr lang="en-US" sz="1200" dirty="0">
                <a:solidFill>
                  <a:srgbClr val="000000"/>
                </a:solidFill>
                <a:highlight>
                  <a:srgbClr val="FFFFFF"/>
                </a:highlight>
                <a:latin typeface="Consolas" panose="020B0609020204030204" pitchFamily="49" charset="0"/>
              </a:rPr>
              <a:t> </a:t>
            </a:r>
          </a:p>
          <a:p>
            <a:r>
              <a:rPr lang="fr-FR" sz="1200" dirty="0">
                <a:solidFill>
                  <a:srgbClr val="808080"/>
                </a:solidFill>
                <a:highlight>
                  <a:srgbClr val="FFFFFF"/>
                </a:highlight>
                <a:latin typeface="Consolas" panose="020B0609020204030204" pitchFamily="49" charset="0"/>
              </a:rPr>
              <a:t>(</a:t>
            </a: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FILENAME</a:t>
            </a:r>
            <a:r>
              <a:rPr lang="fr-FR" sz="1200" dirty="0">
                <a:solidFill>
                  <a:srgbClr val="000000"/>
                </a:solidFill>
                <a:highlight>
                  <a:srgbClr val="FFFFFF"/>
                </a:highlight>
                <a:latin typeface="Consolas" panose="020B0609020204030204" pitchFamily="49" charset="0"/>
              </a:rPr>
              <a:t> </a:t>
            </a:r>
            <a:r>
              <a:rPr lang="fr-FR" sz="1200" dirty="0">
                <a:solidFill>
                  <a:srgbClr val="808080"/>
                </a:solidFill>
                <a:highlight>
                  <a:srgbClr val="FFFFFF"/>
                </a:highlight>
                <a:latin typeface="Consolas" panose="020B0609020204030204" pitchFamily="49" charset="0"/>
              </a:rPr>
              <a:t>=</a:t>
            </a:r>
            <a:r>
              <a:rPr lang="fr-FR" sz="1200" dirty="0">
                <a:solidFill>
                  <a:srgbClr val="000000"/>
                </a:solidFill>
                <a:highlight>
                  <a:srgbClr val="FFFFFF"/>
                </a:highlight>
                <a:latin typeface="Consolas" panose="020B0609020204030204" pitchFamily="49" charset="0"/>
              </a:rPr>
              <a:t> </a:t>
            </a:r>
            <a:r>
              <a:rPr lang="fr-FR" sz="1200" dirty="0">
                <a:solidFill>
                  <a:srgbClr val="FF0000"/>
                </a:solidFill>
                <a:highlight>
                  <a:srgbClr val="FFFFFF"/>
                </a:highlight>
                <a:latin typeface="Consolas" panose="020B0609020204030204" pitchFamily="49" charset="0"/>
              </a:rPr>
              <a:t>N'D:\RMSv18T\CLIENT_20190701_EDMv18.mdf'</a:t>
            </a:r>
            <a:r>
              <a:rPr lang="fr-FR" sz="1200" dirty="0">
                <a:solidFill>
                  <a:srgbClr val="000000"/>
                </a:solidFill>
                <a:highlight>
                  <a:srgbClr val="FFFFFF"/>
                </a:highlight>
                <a:latin typeface="Consolas" panose="020B0609020204030204" pitchFamily="49" charset="0"/>
              </a:rPr>
              <a:t> </a:t>
            </a:r>
            <a:r>
              <a:rPr lang="fr-FR" sz="1200" dirty="0">
                <a:solidFill>
                  <a:srgbClr val="808080"/>
                </a:solidFill>
                <a:highlight>
                  <a:srgbClr val="FFFFFF"/>
                </a:highlight>
                <a:latin typeface="Consolas" panose="020B0609020204030204" pitchFamily="49" charset="0"/>
              </a:rPr>
              <a:t>),</a:t>
            </a:r>
            <a:endParaRPr lang="fr-FR" sz="1200" dirty="0">
              <a:solidFill>
                <a:srgbClr val="000000"/>
              </a:solidFill>
              <a:highlight>
                <a:srgbClr val="FFFFFF"/>
              </a:highlight>
              <a:latin typeface="Consolas" panose="020B0609020204030204" pitchFamily="49" charset="0"/>
            </a:endParaRPr>
          </a:p>
          <a:p>
            <a:r>
              <a:rPr lang="fr-FR" sz="1200" dirty="0">
                <a:solidFill>
                  <a:srgbClr val="808080"/>
                </a:solidFill>
                <a:highlight>
                  <a:srgbClr val="FFFFFF"/>
                </a:highlight>
                <a:latin typeface="Consolas" panose="020B0609020204030204" pitchFamily="49" charset="0"/>
              </a:rPr>
              <a:t>(</a:t>
            </a: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FILENAME</a:t>
            </a:r>
            <a:r>
              <a:rPr lang="fr-FR" sz="1200" dirty="0">
                <a:solidFill>
                  <a:srgbClr val="000000"/>
                </a:solidFill>
                <a:highlight>
                  <a:srgbClr val="FFFFFF"/>
                </a:highlight>
                <a:latin typeface="Consolas" panose="020B0609020204030204" pitchFamily="49" charset="0"/>
              </a:rPr>
              <a:t> </a:t>
            </a:r>
            <a:r>
              <a:rPr lang="fr-FR" sz="1200" dirty="0">
                <a:solidFill>
                  <a:srgbClr val="808080"/>
                </a:solidFill>
                <a:highlight>
                  <a:srgbClr val="FFFFFF"/>
                </a:highlight>
                <a:latin typeface="Consolas" panose="020B0609020204030204" pitchFamily="49" charset="0"/>
              </a:rPr>
              <a:t>=</a:t>
            </a:r>
            <a:r>
              <a:rPr lang="fr-FR" sz="1200" dirty="0">
                <a:solidFill>
                  <a:srgbClr val="000000"/>
                </a:solidFill>
                <a:highlight>
                  <a:srgbClr val="FFFFFF"/>
                </a:highlight>
                <a:latin typeface="Consolas" panose="020B0609020204030204" pitchFamily="49" charset="0"/>
              </a:rPr>
              <a:t> </a:t>
            </a:r>
            <a:r>
              <a:rPr lang="fr-FR" sz="1200" dirty="0">
                <a:solidFill>
                  <a:srgbClr val="FF0000"/>
                </a:solidFill>
                <a:highlight>
                  <a:srgbClr val="FFFFFF"/>
                </a:highlight>
                <a:latin typeface="Consolas" panose="020B0609020204030204" pitchFamily="49" charset="0"/>
              </a:rPr>
              <a:t>N'D:\RMSv18T\CLIENT_20190701_EDMv18_log.ldf'</a:t>
            </a:r>
            <a:r>
              <a:rPr lang="fr-FR" sz="1200" dirty="0">
                <a:solidFill>
                  <a:srgbClr val="000000"/>
                </a:solidFill>
                <a:highlight>
                  <a:srgbClr val="FFFFFF"/>
                </a:highlight>
                <a:latin typeface="Consolas" panose="020B0609020204030204" pitchFamily="49" charset="0"/>
              </a:rPr>
              <a:t> </a:t>
            </a:r>
            <a:r>
              <a:rPr lang="fr-FR" sz="1200" dirty="0">
                <a:solidFill>
                  <a:srgbClr val="808080"/>
                </a:solidFill>
                <a:highlight>
                  <a:srgbClr val="FFFFFF"/>
                </a:highlight>
                <a:latin typeface="Consolas" panose="020B0609020204030204" pitchFamily="49" charset="0"/>
              </a:rPr>
              <a:t>)</a:t>
            </a:r>
            <a:endParaRPr lang="fr-FR"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ATTACH</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GO</a:t>
            </a:r>
            <a:endParaRPr lang="en-US" sz="1200" dirty="0">
              <a:solidFill>
                <a:srgbClr val="000000"/>
              </a:solidFill>
              <a:highlight>
                <a:srgbClr val="FFFFFF"/>
              </a:highlight>
              <a:latin typeface="Consolas" panose="020B0609020204030204" pitchFamily="49" charset="0"/>
            </a:endParaRPr>
          </a:p>
        </p:txBody>
      </p:sp>
      <p:sp>
        <p:nvSpPr>
          <p:cNvPr id="5" name="Rectangle 4">
            <a:extLst>
              <a:ext uri="{FF2B5EF4-FFF2-40B4-BE49-F238E27FC236}">
                <a16:creationId xmlns:a16="http://schemas.microsoft.com/office/drawing/2014/main" id="{D3B2DA7F-CF33-EBA7-B78E-6A461BFC12E4}"/>
              </a:ext>
            </a:extLst>
          </p:cNvPr>
          <p:cNvSpPr/>
          <p:nvPr/>
        </p:nvSpPr>
        <p:spPr>
          <a:xfrm>
            <a:off x="5805578" y="3162763"/>
            <a:ext cx="6096000" cy="997196"/>
          </a:xfrm>
          <a:prstGeom prst="rect">
            <a:avLst/>
          </a:prstGeom>
        </p:spPr>
        <p:txBody>
          <a:bodyPr>
            <a:spAutoFit/>
          </a:bodyPr>
          <a:lstStyle/>
          <a:p>
            <a:r>
              <a:rPr lang="en-US" sz="1200" dirty="0">
                <a:solidFill>
                  <a:srgbClr val="0000FF"/>
                </a:solidFill>
                <a:highlight>
                  <a:srgbClr val="FFFFFF"/>
                </a:highlight>
                <a:latin typeface="Consolas" panose="020B0609020204030204" pitchFamily="49" charset="0"/>
              </a:rPr>
              <a:t>CREATE</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DATABASE</a:t>
            </a:r>
            <a:r>
              <a:rPr lang="en-US" sz="1200" dirty="0">
                <a:solidFill>
                  <a:srgbClr val="000000"/>
                </a:solidFill>
                <a:highlight>
                  <a:srgbClr val="FFFFFF"/>
                </a:highlight>
                <a:latin typeface="Consolas" panose="020B0609020204030204" pitchFamily="49" charset="0"/>
              </a:rPr>
              <a:t> [CLIENT_20190701_EDMv18] </a:t>
            </a:r>
            <a:r>
              <a:rPr lang="en-US" sz="1200" dirty="0">
                <a:solidFill>
                  <a:srgbClr val="0000FF"/>
                </a:solidFill>
                <a:highlight>
                  <a:srgbClr val="FFFFFF"/>
                </a:highlight>
                <a:latin typeface="Consolas" panose="020B0609020204030204" pitchFamily="49" charset="0"/>
              </a:rPr>
              <a:t>ON</a:t>
            </a:r>
            <a:r>
              <a:rPr lang="en-US" sz="1200" dirty="0">
                <a:solidFill>
                  <a:srgbClr val="000000"/>
                </a:solidFill>
                <a:highlight>
                  <a:srgbClr val="FFFFFF"/>
                </a:highlight>
                <a:latin typeface="Consolas" panose="020B0609020204030204" pitchFamily="49" charset="0"/>
              </a:rPr>
              <a:t> </a:t>
            </a:r>
          </a:p>
          <a:p>
            <a:r>
              <a:rPr lang="fr-FR" sz="1200" dirty="0">
                <a:solidFill>
                  <a:srgbClr val="808080"/>
                </a:solidFill>
                <a:highlight>
                  <a:srgbClr val="FFFFFF"/>
                </a:highlight>
                <a:latin typeface="Consolas" panose="020B0609020204030204" pitchFamily="49" charset="0"/>
              </a:rPr>
              <a:t>(</a:t>
            </a:r>
            <a:r>
              <a:rPr lang="fr-FR" sz="1200" dirty="0">
                <a:solidFill>
                  <a:srgbClr val="000000"/>
                </a:solidFill>
                <a:highlight>
                  <a:srgbClr val="FFFFFF"/>
                </a:highlight>
                <a:latin typeface="Consolas" panose="020B0609020204030204" pitchFamily="49" charset="0"/>
              </a:rPr>
              <a:t> </a:t>
            </a:r>
            <a:r>
              <a:rPr lang="fr-FR" sz="1200" dirty="0">
                <a:solidFill>
                  <a:srgbClr val="0000FF"/>
                </a:solidFill>
                <a:highlight>
                  <a:srgbClr val="FFFFFF"/>
                </a:highlight>
                <a:latin typeface="Consolas" panose="020B0609020204030204" pitchFamily="49" charset="0"/>
              </a:rPr>
              <a:t>FILENAME</a:t>
            </a:r>
            <a:r>
              <a:rPr lang="fr-FR" sz="1200" dirty="0">
                <a:solidFill>
                  <a:srgbClr val="000000"/>
                </a:solidFill>
                <a:highlight>
                  <a:srgbClr val="FFFFFF"/>
                </a:highlight>
                <a:latin typeface="Consolas" panose="020B0609020204030204" pitchFamily="49" charset="0"/>
              </a:rPr>
              <a:t> </a:t>
            </a:r>
            <a:r>
              <a:rPr lang="fr-FR" sz="1200" dirty="0">
                <a:solidFill>
                  <a:srgbClr val="808080"/>
                </a:solidFill>
                <a:highlight>
                  <a:srgbClr val="FFFFFF"/>
                </a:highlight>
                <a:latin typeface="Consolas" panose="020B0609020204030204" pitchFamily="49" charset="0"/>
              </a:rPr>
              <a:t>=</a:t>
            </a:r>
            <a:r>
              <a:rPr lang="fr-FR" sz="1200" dirty="0">
                <a:solidFill>
                  <a:srgbClr val="000000"/>
                </a:solidFill>
                <a:highlight>
                  <a:srgbClr val="FFFFFF"/>
                </a:highlight>
                <a:latin typeface="Consolas" panose="020B0609020204030204" pitchFamily="49" charset="0"/>
              </a:rPr>
              <a:t> </a:t>
            </a:r>
            <a:r>
              <a:rPr lang="fr-FR" sz="1200" dirty="0">
                <a:solidFill>
                  <a:srgbClr val="FF0000"/>
                </a:solidFill>
                <a:highlight>
                  <a:srgbClr val="FFFFFF"/>
                </a:highlight>
                <a:latin typeface="Consolas" panose="020B0609020204030204" pitchFamily="49" charset="0"/>
              </a:rPr>
              <a:t>N'D:\RMSv18T\CLIENT_20190701_EDMv18.mdf'</a:t>
            </a:r>
            <a:r>
              <a:rPr lang="fr-FR" sz="1200" dirty="0">
                <a:solidFill>
                  <a:srgbClr val="000000"/>
                </a:solidFill>
                <a:highlight>
                  <a:srgbClr val="FFFFFF"/>
                </a:highlight>
                <a:latin typeface="Consolas" panose="020B0609020204030204" pitchFamily="49" charset="0"/>
              </a:rPr>
              <a:t> </a:t>
            </a:r>
            <a:r>
              <a:rPr lang="fr-FR" sz="1200" dirty="0">
                <a:solidFill>
                  <a:srgbClr val="808080"/>
                </a:solidFill>
                <a:highlight>
                  <a:srgbClr val="FFFFFF"/>
                </a:highlight>
                <a:latin typeface="Consolas" panose="020B0609020204030204" pitchFamily="49" charset="0"/>
              </a:rPr>
              <a:t>)</a:t>
            </a:r>
            <a:endParaRPr lang="fr-FR" sz="1200" dirty="0">
              <a:solidFill>
                <a:srgbClr val="000000"/>
              </a:solidFill>
              <a:highlight>
                <a:srgbClr val="FFFFFF"/>
              </a:highlight>
              <a:latin typeface="Consolas" panose="020B0609020204030204" pitchFamily="49" charset="0"/>
            </a:endParaRPr>
          </a:p>
          <a:p>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ATTACH</a:t>
            </a:r>
            <a:endParaRPr lang="en-US" sz="1200" dirty="0">
              <a:solidFill>
                <a:srgbClr val="000000"/>
              </a:solidFill>
              <a:highlight>
                <a:srgbClr val="FFFFFF"/>
              </a:highlight>
              <a:latin typeface="Consolas" panose="020B0609020204030204" pitchFamily="49" charset="0"/>
            </a:endParaRPr>
          </a:p>
          <a:p>
            <a:r>
              <a:rPr lang="en-US" sz="1200" dirty="0">
                <a:solidFill>
                  <a:srgbClr val="0000FF"/>
                </a:solidFill>
                <a:highlight>
                  <a:srgbClr val="FFFFFF"/>
                </a:highlight>
                <a:latin typeface="Consolas" panose="020B0609020204030204" pitchFamily="49" charset="0"/>
              </a:rPr>
              <a:t>GO</a:t>
            </a:r>
            <a:endParaRPr lang="en-US" sz="1200" dirty="0">
              <a:solidFill>
                <a:srgbClr val="000000"/>
              </a:solidFill>
              <a:highlight>
                <a:srgbClr val="FFFFFF"/>
              </a:highlight>
              <a:latin typeface="Consolas" panose="020B0609020204030204" pitchFamily="49" charset="0"/>
            </a:endParaRPr>
          </a:p>
        </p:txBody>
      </p:sp>
      <p:sp>
        <p:nvSpPr>
          <p:cNvPr id="6" name="TextBox 5">
            <a:extLst>
              <a:ext uri="{FF2B5EF4-FFF2-40B4-BE49-F238E27FC236}">
                <a16:creationId xmlns:a16="http://schemas.microsoft.com/office/drawing/2014/main" id="{659F25E0-8C6F-36FD-913B-A6D60A3A70FB}"/>
              </a:ext>
            </a:extLst>
          </p:cNvPr>
          <p:cNvSpPr txBox="1"/>
          <p:nvPr/>
        </p:nvSpPr>
        <p:spPr>
          <a:xfrm>
            <a:off x="5437595" y="373194"/>
            <a:ext cx="6222992" cy="307777"/>
          </a:xfrm>
          <a:prstGeom prst="rect">
            <a:avLst/>
          </a:prstGeom>
          <a:solidFill>
            <a:schemeClr val="accent1"/>
          </a:solidFill>
          <a:ln>
            <a:solidFill>
              <a:schemeClr val="bg1">
                <a:lumMod val="50000"/>
              </a:schemeClr>
            </a:solidFill>
          </a:ln>
        </p:spPr>
        <p:txBody>
          <a:bodyPr wrap="square" rtlCol="0">
            <a:spAutoFit/>
          </a:bodyPr>
          <a:lstStyle/>
          <a:p>
            <a:pPr algn="ctr"/>
            <a:r>
              <a:rPr lang="en-US" sz="1400" dirty="0"/>
              <a:t>The SQL database name and the file name MUST be the same</a:t>
            </a:r>
          </a:p>
        </p:txBody>
      </p:sp>
      <p:sp>
        <p:nvSpPr>
          <p:cNvPr id="7" name="Freeform: Shape 6">
            <a:extLst>
              <a:ext uri="{FF2B5EF4-FFF2-40B4-BE49-F238E27FC236}">
                <a16:creationId xmlns:a16="http://schemas.microsoft.com/office/drawing/2014/main" id="{615E02B4-04B3-D72E-000F-E61C8EEF33C6}"/>
              </a:ext>
            </a:extLst>
          </p:cNvPr>
          <p:cNvSpPr/>
          <p:nvPr/>
        </p:nvSpPr>
        <p:spPr bwMode="auto">
          <a:xfrm>
            <a:off x="7331978" y="721453"/>
            <a:ext cx="1409350" cy="1174459"/>
          </a:xfrm>
          <a:custGeom>
            <a:avLst/>
            <a:gdLst>
              <a:gd name="connsiteX0" fmla="*/ 0 w 1409350"/>
              <a:gd name="connsiteY0" fmla="*/ 0 h 1174459"/>
              <a:gd name="connsiteX1" fmla="*/ 1115736 w 1409350"/>
              <a:gd name="connsiteY1" fmla="*/ 469784 h 1174459"/>
              <a:gd name="connsiteX2" fmla="*/ 1409350 w 1409350"/>
              <a:gd name="connsiteY2" fmla="*/ 1174459 h 1174459"/>
            </a:gdLst>
            <a:ahLst/>
            <a:cxnLst>
              <a:cxn ang="0">
                <a:pos x="connsiteX0" y="connsiteY0"/>
              </a:cxn>
              <a:cxn ang="0">
                <a:pos x="connsiteX1" y="connsiteY1"/>
              </a:cxn>
              <a:cxn ang="0">
                <a:pos x="connsiteX2" y="connsiteY2"/>
              </a:cxn>
            </a:cxnLst>
            <a:rect l="l" t="t" r="r" b="b"/>
            <a:pathLst>
              <a:path w="1409350" h="1174459">
                <a:moveTo>
                  <a:pt x="0" y="0"/>
                </a:moveTo>
                <a:cubicBezTo>
                  <a:pt x="440422" y="137020"/>
                  <a:pt x="880844" y="274041"/>
                  <a:pt x="1115736" y="469784"/>
                </a:cubicBezTo>
                <a:cubicBezTo>
                  <a:pt x="1350628" y="665527"/>
                  <a:pt x="1379989" y="919993"/>
                  <a:pt x="1409350" y="1174459"/>
                </a:cubicBezTo>
              </a:path>
            </a:pathLst>
          </a:custGeom>
          <a:no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
        <p:nvSpPr>
          <p:cNvPr id="8" name="Freeform: Shape 7">
            <a:extLst>
              <a:ext uri="{FF2B5EF4-FFF2-40B4-BE49-F238E27FC236}">
                <a16:creationId xmlns:a16="http://schemas.microsoft.com/office/drawing/2014/main" id="{DF03D32B-5F3F-8A77-55CA-93B1CE1543BD}"/>
              </a:ext>
            </a:extLst>
          </p:cNvPr>
          <p:cNvSpPr/>
          <p:nvPr/>
        </p:nvSpPr>
        <p:spPr bwMode="auto">
          <a:xfrm>
            <a:off x="9078286" y="737434"/>
            <a:ext cx="636165" cy="1426926"/>
          </a:xfrm>
          <a:custGeom>
            <a:avLst/>
            <a:gdLst>
              <a:gd name="connsiteX0" fmla="*/ 0 w 1409350"/>
              <a:gd name="connsiteY0" fmla="*/ 0 h 1174459"/>
              <a:gd name="connsiteX1" fmla="*/ 1115736 w 1409350"/>
              <a:gd name="connsiteY1" fmla="*/ 469784 h 1174459"/>
              <a:gd name="connsiteX2" fmla="*/ 1409350 w 1409350"/>
              <a:gd name="connsiteY2" fmla="*/ 1174459 h 1174459"/>
            </a:gdLst>
            <a:ahLst/>
            <a:cxnLst>
              <a:cxn ang="0">
                <a:pos x="connsiteX0" y="connsiteY0"/>
              </a:cxn>
              <a:cxn ang="0">
                <a:pos x="connsiteX1" y="connsiteY1"/>
              </a:cxn>
              <a:cxn ang="0">
                <a:pos x="connsiteX2" y="connsiteY2"/>
              </a:cxn>
            </a:cxnLst>
            <a:rect l="l" t="t" r="r" b="b"/>
            <a:pathLst>
              <a:path w="1409350" h="1174459">
                <a:moveTo>
                  <a:pt x="0" y="0"/>
                </a:moveTo>
                <a:cubicBezTo>
                  <a:pt x="440422" y="137020"/>
                  <a:pt x="880844" y="274041"/>
                  <a:pt x="1115736" y="469784"/>
                </a:cubicBezTo>
                <a:cubicBezTo>
                  <a:pt x="1350628" y="665527"/>
                  <a:pt x="1379989" y="919993"/>
                  <a:pt x="1409350" y="1174459"/>
                </a:cubicBezTo>
              </a:path>
            </a:pathLst>
          </a:custGeom>
          <a:no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pic>
        <p:nvPicPr>
          <p:cNvPr id="10" name="Picture 9">
            <a:extLst>
              <a:ext uri="{FF2B5EF4-FFF2-40B4-BE49-F238E27FC236}">
                <a16:creationId xmlns:a16="http://schemas.microsoft.com/office/drawing/2014/main" id="{4897EB92-7F16-0427-BEC1-0F8A688D77A9}"/>
              </a:ext>
            </a:extLst>
          </p:cNvPr>
          <p:cNvPicPr>
            <a:picLocks noChangeAspect="1"/>
          </p:cNvPicPr>
          <p:nvPr/>
        </p:nvPicPr>
        <p:blipFill>
          <a:blip r:embed="rId2"/>
          <a:stretch>
            <a:fillRect/>
          </a:stretch>
        </p:blipFill>
        <p:spPr>
          <a:xfrm>
            <a:off x="2195099" y="4808042"/>
            <a:ext cx="7220958" cy="1086002"/>
          </a:xfrm>
          <a:prstGeom prst="rect">
            <a:avLst/>
          </a:prstGeom>
          <a:ln>
            <a:solidFill>
              <a:schemeClr val="tx1"/>
            </a:solidFill>
          </a:ln>
        </p:spPr>
      </p:pic>
      <p:sp>
        <p:nvSpPr>
          <p:cNvPr id="9" name="TextBox 8">
            <a:extLst>
              <a:ext uri="{FF2B5EF4-FFF2-40B4-BE49-F238E27FC236}">
                <a16:creationId xmlns:a16="http://schemas.microsoft.com/office/drawing/2014/main" id="{A2A85BEA-AFE6-02E4-9F7C-62CEB4EC0895}"/>
              </a:ext>
            </a:extLst>
          </p:cNvPr>
          <p:cNvSpPr txBox="1"/>
          <p:nvPr/>
        </p:nvSpPr>
        <p:spPr>
          <a:xfrm>
            <a:off x="8319835" y="4023837"/>
            <a:ext cx="3005244" cy="307777"/>
          </a:xfrm>
          <a:prstGeom prst="rect">
            <a:avLst/>
          </a:prstGeom>
          <a:solidFill>
            <a:schemeClr val="accent1"/>
          </a:solidFill>
          <a:ln>
            <a:solidFill>
              <a:schemeClr val="bg1">
                <a:lumMod val="50000"/>
              </a:schemeClr>
            </a:solidFill>
          </a:ln>
        </p:spPr>
        <p:txBody>
          <a:bodyPr wrap="square" rtlCol="0">
            <a:spAutoFit/>
          </a:bodyPr>
          <a:lstStyle/>
          <a:p>
            <a:pPr algn="ctr"/>
            <a:r>
              <a:rPr lang="en-US" sz="1400" dirty="0"/>
              <a:t>Point to the correct D drive</a:t>
            </a:r>
          </a:p>
        </p:txBody>
      </p:sp>
      <p:sp>
        <p:nvSpPr>
          <p:cNvPr id="17" name="Freeform: Shape 16">
            <a:extLst>
              <a:ext uri="{FF2B5EF4-FFF2-40B4-BE49-F238E27FC236}">
                <a16:creationId xmlns:a16="http://schemas.microsoft.com/office/drawing/2014/main" id="{22A51D37-61AA-FBA8-034B-BE9C6BAB9C80}"/>
              </a:ext>
            </a:extLst>
          </p:cNvPr>
          <p:cNvSpPr/>
          <p:nvPr/>
        </p:nvSpPr>
        <p:spPr bwMode="auto">
          <a:xfrm flipH="1" flipV="1">
            <a:off x="7683668" y="3724293"/>
            <a:ext cx="636166" cy="469414"/>
          </a:xfrm>
          <a:custGeom>
            <a:avLst/>
            <a:gdLst>
              <a:gd name="connsiteX0" fmla="*/ 0 w 1409350"/>
              <a:gd name="connsiteY0" fmla="*/ 0 h 1174459"/>
              <a:gd name="connsiteX1" fmla="*/ 1115736 w 1409350"/>
              <a:gd name="connsiteY1" fmla="*/ 469784 h 1174459"/>
              <a:gd name="connsiteX2" fmla="*/ 1409350 w 1409350"/>
              <a:gd name="connsiteY2" fmla="*/ 1174459 h 1174459"/>
            </a:gdLst>
            <a:ahLst/>
            <a:cxnLst>
              <a:cxn ang="0">
                <a:pos x="connsiteX0" y="connsiteY0"/>
              </a:cxn>
              <a:cxn ang="0">
                <a:pos x="connsiteX1" y="connsiteY1"/>
              </a:cxn>
              <a:cxn ang="0">
                <a:pos x="connsiteX2" y="connsiteY2"/>
              </a:cxn>
            </a:cxnLst>
            <a:rect l="l" t="t" r="r" b="b"/>
            <a:pathLst>
              <a:path w="1409350" h="1174459">
                <a:moveTo>
                  <a:pt x="0" y="0"/>
                </a:moveTo>
                <a:cubicBezTo>
                  <a:pt x="440422" y="137020"/>
                  <a:pt x="880844" y="274041"/>
                  <a:pt x="1115736" y="469784"/>
                </a:cubicBezTo>
                <a:cubicBezTo>
                  <a:pt x="1350628" y="665527"/>
                  <a:pt x="1379989" y="919993"/>
                  <a:pt x="1409350" y="1174459"/>
                </a:cubicBezTo>
              </a:path>
            </a:pathLst>
          </a:custGeom>
          <a:noFill/>
          <a:ln w="127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endParaRPr kumimoji="0" lang="en-US" sz="11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611575249"/>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66FF-46AD-55A9-5D41-4106C8725FB8}"/>
              </a:ext>
            </a:extLst>
          </p:cNvPr>
          <p:cNvSpPr>
            <a:spLocks noGrp="1"/>
          </p:cNvSpPr>
          <p:nvPr>
            <p:ph type="title"/>
          </p:nvPr>
        </p:nvSpPr>
        <p:spPr/>
        <p:txBody>
          <a:bodyPr/>
          <a:lstStyle/>
          <a:p>
            <a:r>
              <a:rPr lang="en-US" altLang="en-US" dirty="0"/>
              <a:t>Attaching a File, cont.</a:t>
            </a:r>
            <a:endParaRPr lang="en-US" dirty="0"/>
          </a:p>
        </p:txBody>
      </p:sp>
      <p:sp>
        <p:nvSpPr>
          <p:cNvPr id="3" name="Content Placeholder 2">
            <a:extLst>
              <a:ext uri="{FF2B5EF4-FFF2-40B4-BE49-F238E27FC236}">
                <a16:creationId xmlns:a16="http://schemas.microsoft.com/office/drawing/2014/main" id="{3853906E-04FB-2C39-FCC0-EB62823C6259}"/>
              </a:ext>
            </a:extLst>
          </p:cNvPr>
          <p:cNvSpPr>
            <a:spLocks noGrp="1"/>
          </p:cNvSpPr>
          <p:nvPr>
            <p:ph idx="1"/>
          </p:nvPr>
        </p:nvSpPr>
        <p:spPr/>
        <p:txBody>
          <a:bodyPr/>
          <a:lstStyle/>
          <a:p>
            <a:r>
              <a:rPr lang="en-US" altLang="en-US" dirty="0"/>
              <a:t>SQL 2014 and Prior</a:t>
            </a:r>
          </a:p>
          <a:p>
            <a:r>
              <a:rPr lang="en-US" altLang="en-US" dirty="0"/>
              <a:t>In SQL Management Studio</a:t>
            </a:r>
          </a:p>
          <a:p>
            <a:pPr marL="865188" lvl="1" indent="-342900">
              <a:buFont typeface="+mj-lt"/>
              <a:buAutoNum type="arabicPeriod"/>
            </a:pPr>
            <a:r>
              <a:rPr lang="en-US" altLang="en-US" dirty="0"/>
              <a:t>Right Click – Attach</a:t>
            </a:r>
          </a:p>
          <a:p>
            <a:pPr marL="865188" lvl="1" indent="-342900">
              <a:buFont typeface="+mj-lt"/>
              <a:buAutoNum type="arabicPeriod"/>
            </a:pPr>
            <a:r>
              <a:rPr lang="en-US" altLang="en-US" dirty="0"/>
              <a:t>Add</a:t>
            </a:r>
          </a:p>
          <a:p>
            <a:pPr marL="865188" lvl="1" indent="-342900">
              <a:buFont typeface="+mj-lt"/>
              <a:buAutoNum type="arabicPeriod"/>
            </a:pPr>
            <a:r>
              <a:rPr lang="en-US" altLang="en-US" dirty="0"/>
              <a:t>Find File</a:t>
            </a:r>
          </a:p>
          <a:p>
            <a:endParaRPr lang="en-US" dirty="0"/>
          </a:p>
        </p:txBody>
      </p:sp>
      <p:pic>
        <p:nvPicPr>
          <p:cNvPr id="4" name="Picture 3">
            <a:extLst>
              <a:ext uri="{FF2B5EF4-FFF2-40B4-BE49-F238E27FC236}">
                <a16:creationId xmlns:a16="http://schemas.microsoft.com/office/drawing/2014/main" id="{B6CADDA7-6EF7-572C-171C-1F30FD9B7F3A}"/>
              </a:ext>
            </a:extLst>
          </p:cNvPr>
          <p:cNvPicPr>
            <a:picLocks noChangeAspect="1"/>
          </p:cNvPicPr>
          <p:nvPr/>
        </p:nvPicPr>
        <p:blipFill>
          <a:blip r:embed="rId2"/>
          <a:stretch>
            <a:fillRect/>
          </a:stretch>
        </p:blipFill>
        <p:spPr>
          <a:xfrm>
            <a:off x="6277852" y="933151"/>
            <a:ext cx="3362325" cy="1828800"/>
          </a:xfrm>
          <a:prstGeom prst="rect">
            <a:avLst/>
          </a:prstGeom>
          <a:ln>
            <a:solidFill>
              <a:schemeClr val="tx1"/>
            </a:solidFill>
          </a:ln>
        </p:spPr>
      </p:pic>
      <p:pic>
        <p:nvPicPr>
          <p:cNvPr id="5" name="Picture 4">
            <a:extLst>
              <a:ext uri="{FF2B5EF4-FFF2-40B4-BE49-F238E27FC236}">
                <a16:creationId xmlns:a16="http://schemas.microsoft.com/office/drawing/2014/main" id="{767C083F-7C68-3A38-B226-ED907483ED99}"/>
              </a:ext>
            </a:extLst>
          </p:cNvPr>
          <p:cNvPicPr>
            <a:picLocks noChangeAspect="1"/>
          </p:cNvPicPr>
          <p:nvPr/>
        </p:nvPicPr>
        <p:blipFill>
          <a:blip r:embed="rId3"/>
          <a:stretch>
            <a:fillRect/>
          </a:stretch>
        </p:blipFill>
        <p:spPr>
          <a:xfrm>
            <a:off x="3106343" y="2906486"/>
            <a:ext cx="5418846" cy="3580410"/>
          </a:xfrm>
          <a:prstGeom prst="rect">
            <a:avLst/>
          </a:prstGeom>
          <a:ln>
            <a:solidFill>
              <a:schemeClr val="tx1"/>
            </a:solidFill>
          </a:ln>
        </p:spPr>
      </p:pic>
      <p:sp>
        <p:nvSpPr>
          <p:cNvPr id="7" name="Arrow: Right 6">
            <a:extLst>
              <a:ext uri="{FF2B5EF4-FFF2-40B4-BE49-F238E27FC236}">
                <a16:creationId xmlns:a16="http://schemas.microsoft.com/office/drawing/2014/main" id="{1B0D9F30-71FF-D383-1C24-D16797214962}"/>
              </a:ext>
            </a:extLst>
          </p:cNvPr>
          <p:cNvSpPr/>
          <p:nvPr/>
        </p:nvSpPr>
        <p:spPr bwMode="auto">
          <a:xfrm>
            <a:off x="6479968" y="2335329"/>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1</a:t>
            </a:r>
          </a:p>
        </p:txBody>
      </p:sp>
      <p:sp>
        <p:nvSpPr>
          <p:cNvPr id="8" name="Arrow: Right 7">
            <a:extLst>
              <a:ext uri="{FF2B5EF4-FFF2-40B4-BE49-F238E27FC236}">
                <a16:creationId xmlns:a16="http://schemas.microsoft.com/office/drawing/2014/main" id="{5DB271D2-0A72-805C-779B-0E28761B1184}"/>
              </a:ext>
            </a:extLst>
          </p:cNvPr>
          <p:cNvSpPr/>
          <p:nvPr/>
        </p:nvSpPr>
        <p:spPr bwMode="auto">
          <a:xfrm>
            <a:off x="6458620" y="4437046"/>
            <a:ext cx="609600" cy="519289"/>
          </a:xfrm>
          <a:prstGeom prst="rightArrow">
            <a:avLst/>
          </a:prstGeom>
          <a:solidFill>
            <a:schemeClr val="accent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30000"/>
              </a:spcBef>
              <a:spcAft>
                <a:spcPct val="0"/>
              </a:spcAft>
              <a:buClr>
                <a:srgbClr val="F7B041"/>
              </a:buClr>
              <a:buSzPct val="70000"/>
              <a:buFont typeface="Wingdings" pitchFamily="2" charset="2"/>
              <a:buNone/>
              <a:tabLst/>
            </a:pPr>
            <a:r>
              <a:rPr kumimoji="0" lang="en-US" sz="1200" b="1" i="0" u="none" strike="noStrike" cap="none" normalizeH="0" baseline="0" dirty="0">
                <a:ln>
                  <a:noFill/>
                </a:ln>
                <a:solidFill>
                  <a:schemeClr val="tx1"/>
                </a:solidFill>
                <a:effectLst/>
                <a:latin typeface="Arial" charset="0"/>
              </a:rPr>
              <a:t>2</a:t>
            </a:r>
          </a:p>
        </p:txBody>
      </p:sp>
    </p:spTree>
    <p:extLst>
      <p:ext uri="{BB962C8B-B14F-4D97-AF65-F5344CB8AC3E}">
        <p14:creationId xmlns:p14="http://schemas.microsoft.com/office/powerpoint/2010/main" val="1504184846"/>
      </p:ext>
    </p:extLst>
  </p:cSld>
  <p:clrMapOvr>
    <a:masterClrMapping/>
  </p:clrMapOvr>
  <p:transition spd="med">
    <p:fade/>
  </p:transition>
</p:sld>
</file>

<file path=ppt/theme/theme1.xml><?xml version="1.0" encoding="utf-8"?>
<a:theme xmlns:a="http://schemas.openxmlformats.org/drawingml/2006/main" name="TigerTemplate">
  <a:themeElements>
    <a:clrScheme name="Howden Tiger">
      <a:dk1>
        <a:srgbClr val="152C46"/>
      </a:dk1>
      <a:lt1>
        <a:sysClr val="window" lastClr="FFFFFF"/>
      </a:lt1>
      <a:dk2>
        <a:srgbClr val="969696"/>
      </a:dk2>
      <a:lt2>
        <a:srgbClr val="DDDDDD"/>
      </a:lt2>
      <a:accent1>
        <a:srgbClr val="EEBC58"/>
      </a:accent1>
      <a:accent2>
        <a:srgbClr val="1E9FD7"/>
      </a:accent2>
      <a:accent3>
        <a:srgbClr val="00E09E"/>
      </a:accent3>
      <a:accent4>
        <a:srgbClr val="41807F"/>
      </a:accent4>
      <a:accent5>
        <a:srgbClr val="ED4D66"/>
      </a:accent5>
      <a:accent6>
        <a:srgbClr val="808DDE"/>
      </a:accent6>
      <a:hlink>
        <a:srgbClr val="0000FF"/>
      </a:hlink>
      <a:folHlink>
        <a:srgbClr val="FF0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30000"/>
          </a:spcBef>
          <a:spcAft>
            <a:spcPct val="0"/>
          </a:spcAft>
          <a:buClr>
            <a:srgbClr val="F7B041"/>
          </a:buClr>
          <a:buSzPct val="70000"/>
          <a:buFont typeface="Wingdings" pitchFamily="2" charset="2"/>
          <a:buNone/>
          <a:tabLst/>
          <a:defRPr kumimoji="0" lang="en-US" altLang="en-US" sz="1100" b="0" i="0" u="none" strike="noStrike" cap="none" normalizeH="0" baseline="0" smtClean="0">
            <a:ln>
              <a:noFill/>
            </a:ln>
            <a:solidFill>
              <a:schemeClr val="tx1"/>
            </a:solidFill>
            <a:effectLst/>
            <a:latin typeface="Arial" charset="0"/>
          </a:defRPr>
        </a:defPPr>
      </a:lstStyle>
    </a:lnDef>
  </a:objectDefaults>
  <a:extraClrSchemeLst>
    <a:extraClrScheme>
      <a:clrScheme name="Slide Master 1">
        <a:dk1>
          <a:srgbClr val="000000"/>
        </a:dk1>
        <a:lt1>
          <a:srgbClr val="FFFFFF"/>
        </a:lt1>
        <a:dk2>
          <a:srgbClr val="1F145D"/>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2">
        <a:dk1>
          <a:srgbClr val="000000"/>
        </a:dk1>
        <a:lt1>
          <a:srgbClr val="FFFFFF"/>
        </a:lt1>
        <a:dk2>
          <a:srgbClr val="000000"/>
        </a:dk2>
        <a:lt2>
          <a:srgbClr val="0039A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3">
        <a:dk1>
          <a:srgbClr val="000000"/>
        </a:dk1>
        <a:lt1>
          <a:srgbClr val="FFFFFF"/>
        </a:lt1>
        <a:dk2>
          <a:srgbClr val="000000"/>
        </a:dk2>
        <a:lt2>
          <a:srgbClr val="969696"/>
        </a:lt2>
        <a:accent1>
          <a:srgbClr val="8E9194"/>
        </a:accent1>
        <a:accent2>
          <a:srgbClr val="009AA6"/>
        </a:accent2>
        <a:accent3>
          <a:srgbClr val="FFFFFF"/>
        </a:accent3>
        <a:accent4>
          <a:srgbClr val="000000"/>
        </a:accent4>
        <a:accent5>
          <a:srgbClr val="C6C7C8"/>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4">
        <a:dk1>
          <a:srgbClr val="000000"/>
        </a:dk1>
        <a:lt1>
          <a:srgbClr val="FFFFFF"/>
        </a:lt1>
        <a:dk2>
          <a:srgbClr val="000000"/>
        </a:dk2>
        <a:lt2>
          <a:srgbClr val="969696"/>
        </a:lt2>
        <a:accent1>
          <a:srgbClr val="000000"/>
        </a:accent1>
        <a:accent2>
          <a:srgbClr val="009AA6"/>
        </a:accent2>
        <a:accent3>
          <a:srgbClr val="FFFFFF"/>
        </a:accent3>
        <a:accent4>
          <a:srgbClr val="000000"/>
        </a:accent4>
        <a:accent5>
          <a:srgbClr val="AAAAAA"/>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5">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C9CAC8"/>
        </a:hlink>
        <a:folHlink>
          <a:srgbClr val="C1E2E5"/>
        </a:folHlink>
      </a:clrScheme>
      <a:clrMap bg1="lt1" tx1="dk1" bg2="lt2" tx2="dk2" accent1="accent1" accent2="accent2" accent3="accent3" accent4="accent4" accent5="accent5" accent6="accent6" hlink="hlink" folHlink="folHlink"/>
    </a:extraClrScheme>
    <a:extraClrScheme>
      <a:clrScheme name="Slide Master 6">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000000"/>
        </a:hlink>
        <a:folHlink>
          <a:srgbClr val="C1E2E5"/>
        </a:folHlink>
      </a:clrScheme>
      <a:clrMap bg1="lt1" tx1="dk1" bg2="lt2" tx2="dk2" accent1="accent1" accent2="accent2" accent3="accent3" accent4="accent4" accent5="accent5" accent6="accent6" hlink="hlink" folHlink="folHlink"/>
    </a:extraClrScheme>
    <a:extraClrScheme>
      <a:clrScheme name="Slide Master 7">
        <a:dk1>
          <a:srgbClr val="000000"/>
        </a:dk1>
        <a:lt1>
          <a:srgbClr val="FFFFFF"/>
        </a:lt1>
        <a:dk2>
          <a:srgbClr val="000000"/>
        </a:dk2>
        <a:lt2>
          <a:srgbClr val="C0C0C0"/>
        </a:lt2>
        <a:accent1>
          <a:srgbClr val="FFFFFF"/>
        </a:accent1>
        <a:accent2>
          <a:srgbClr val="009AA6"/>
        </a:accent2>
        <a:accent3>
          <a:srgbClr val="FFFFFF"/>
        </a:accent3>
        <a:accent4>
          <a:srgbClr val="000000"/>
        </a:accent4>
        <a:accent5>
          <a:srgbClr val="FFFFFF"/>
        </a:accent5>
        <a:accent6>
          <a:srgbClr val="008B96"/>
        </a:accent6>
        <a:hlink>
          <a:srgbClr val="616365"/>
        </a:hlink>
        <a:folHlink>
          <a:srgbClr val="C1E2E5"/>
        </a:folHlink>
      </a:clrScheme>
      <a:clrMap bg1="lt1" tx1="dk1" bg2="lt2" tx2="dk2" accent1="accent1" accent2="accent2" accent3="accent3" accent4="accent4" accent5="accent5" accent6="accent6" hlink="hlink" folHlink="folHlink"/>
    </a:extraClrScheme>
    <a:extraClrScheme>
      <a:clrScheme name="Slide Master 8">
        <a:dk1>
          <a:srgbClr val="000000"/>
        </a:dk1>
        <a:lt1>
          <a:srgbClr val="FFFFFF"/>
        </a:lt1>
        <a:dk2>
          <a:srgbClr val="000000"/>
        </a:dk2>
        <a:lt2>
          <a:srgbClr val="969696"/>
        </a:lt2>
        <a:accent1>
          <a:srgbClr val="FFFFFF"/>
        </a:accent1>
        <a:accent2>
          <a:srgbClr val="009AA6"/>
        </a:accent2>
        <a:accent3>
          <a:srgbClr val="FFFFFF"/>
        </a:accent3>
        <a:accent4>
          <a:srgbClr val="000000"/>
        </a:accent4>
        <a:accent5>
          <a:srgbClr val="FFFFFF"/>
        </a:accent5>
        <a:accent6>
          <a:srgbClr val="008B96"/>
        </a:accent6>
        <a:hlink>
          <a:srgbClr val="66FF33"/>
        </a:hlink>
        <a:folHlink>
          <a:srgbClr val="C1E2E5"/>
        </a:folHlink>
      </a:clrScheme>
      <a:clrMap bg1="lt1" tx1="dk1" bg2="lt2" tx2="dk2" accent1="accent1" accent2="accent2" accent3="accent3" accent4="accent4" accent5="accent5" accent6="accent6" hlink="hlink" folHlink="folHlink"/>
    </a:extraClrScheme>
    <a:extraClrScheme>
      <a:clrScheme name="Slide Master 9">
        <a:dk1>
          <a:srgbClr val="000000"/>
        </a:dk1>
        <a:lt1>
          <a:srgbClr val="FFFFFF"/>
        </a:lt1>
        <a:dk2>
          <a:srgbClr val="000000"/>
        </a:dk2>
        <a:lt2>
          <a:srgbClr val="969696"/>
        </a:lt2>
        <a:accent1>
          <a:srgbClr val="EAEAEA"/>
        </a:accent1>
        <a:accent2>
          <a:srgbClr val="C1E2E5"/>
        </a:accent2>
        <a:accent3>
          <a:srgbClr val="FFFFFF"/>
        </a:accent3>
        <a:accent4>
          <a:srgbClr val="000000"/>
        </a:accent4>
        <a:accent5>
          <a:srgbClr val="F3F3F3"/>
        </a:accent5>
        <a:accent6>
          <a:srgbClr val="AFCDCF"/>
        </a:accent6>
        <a:hlink>
          <a:srgbClr val="009AA6"/>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CCA201AF-0724-4138-A6DA-3B004AD4D3F9}" vid="{C44858EF-A038-4C0B-9E92-9C632EBE2F6D}"/>
    </a:ext>
  </a:extLst>
</a:theme>
</file>

<file path=docProps/app.xml><?xml version="1.0" encoding="utf-8"?>
<Properties xmlns="http://schemas.openxmlformats.org/officeDocument/2006/extended-properties" xmlns:vt="http://schemas.openxmlformats.org/officeDocument/2006/docPropsVTypes">
  <Template>TigerTemplate</Template>
  <TotalTime>714</TotalTime>
  <Words>1132</Words>
  <Application>Microsoft Office PowerPoint</Application>
  <PresentationFormat>Widescreen</PresentationFormat>
  <Paragraphs>188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Consolas</vt:lpstr>
      <vt:lpstr>Symbol</vt:lpstr>
      <vt:lpstr>Wingdings</vt:lpstr>
      <vt:lpstr>TigerTemplate</vt:lpstr>
      <vt:lpstr>Database Basics</vt:lpstr>
      <vt:lpstr>Overview</vt:lpstr>
      <vt:lpstr>Detaching a Database</vt:lpstr>
      <vt:lpstr>Detaching a Database</vt:lpstr>
      <vt:lpstr>Detaching a Database</vt:lpstr>
      <vt:lpstr>Detaching a Database</vt:lpstr>
      <vt:lpstr>Attaching a File</vt:lpstr>
      <vt:lpstr>Attaching a File, cont.</vt:lpstr>
      <vt:lpstr>Attaching a File, cont.</vt:lpstr>
      <vt:lpstr>Attaching a File, cont.</vt:lpstr>
      <vt:lpstr>Registering &amp; Upgrading Databases – Verisk</vt:lpstr>
      <vt:lpstr>Upgrading Databases - RMS </vt:lpstr>
      <vt:lpstr>Moving a Database / Copying a Database</vt:lpstr>
      <vt:lpstr>Moving Data to an Older Version of SQL</vt:lpstr>
      <vt:lpstr>Backup Files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International Modeling</dc:title>
  <dc:creator>Aaron Josephson</dc:creator>
  <cp:lastModifiedBy>Matthew Bernstein</cp:lastModifiedBy>
  <cp:revision>19</cp:revision>
  <dcterms:created xsi:type="dcterms:W3CDTF">2023-05-02T03:05:30Z</dcterms:created>
  <dcterms:modified xsi:type="dcterms:W3CDTF">2024-01-03T22:18:26Z</dcterms:modified>
</cp:coreProperties>
</file>