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FCFC1-0A98-1DCA-ECBF-C946A67A80DA}" v="142" dt="2024-10-23T05:45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Etusivu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Johanna Varis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FAC02-4B56-639E-744A-390E071E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198" y="1290508"/>
            <a:ext cx="4947817" cy="10546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Suunnitelma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30F6-1E06-9463-3BF4-343D28CF3ACF}"/>
              </a:ext>
            </a:extLst>
          </p:cNvPr>
          <p:cNvSpPr txBox="1"/>
          <p:nvPr/>
        </p:nvSpPr>
        <p:spPr>
          <a:xfrm>
            <a:off x="5364773" y="2481966"/>
            <a:ext cx="6128274" cy="36694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Minun </a:t>
            </a:r>
            <a:r>
              <a:rPr lang="en-US" dirty="0" err="1">
                <a:solidFill>
                  <a:schemeClr val="bg1"/>
                </a:solidFill>
              </a:rPr>
              <a:t>tehtäväkseni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rakentaa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kuvan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mukainen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etusivu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siellä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painikkeita</a:t>
            </a:r>
            <a:r>
              <a:rPr lang="en-US" dirty="0">
                <a:solidFill>
                  <a:schemeClr val="bg1"/>
                </a:solidFill>
              </a:rPr>
              <a:t>, mm. </a:t>
            </a:r>
            <a:r>
              <a:rPr lang="en-US" dirty="0" err="1">
                <a:solidFill>
                  <a:schemeClr val="bg1"/>
                </a:solidFill>
              </a:rPr>
              <a:t>kello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laskin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ajastin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teemaa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mahdollista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vaihtaa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Content Placeholder 3" descr="A screen shot of a phone&#10;&#10;Description automatically generated">
            <a:extLst>
              <a:ext uri="{FF2B5EF4-FFF2-40B4-BE49-F238E27FC236}">
                <a16:creationId xmlns:a16="http://schemas.microsoft.com/office/drawing/2014/main" id="{57086E77-63C2-4FDA-8FF7-49CC230F3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17" b="4836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26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Etusivu</vt:lpstr>
      <vt:lpstr>Suunnitelma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</cp:revision>
  <dcterms:created xsi:type="dcterms:W3CDTF">2024-10-23T05:33:58Z</dcterms:created>
  <dcterms:modified xsi:type="dcterms:W3CDTF">2024-10-23T05:45:53Z</dcterms:modified>
</cp:coreProperties>
</file>