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620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81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140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241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80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68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934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72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808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429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065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19D7-8AD2-4A69-B02C-64E927C7EB39}" type="datetimeFigureOut">
              <a:rPr lang="fi-FI" smtClean="0"/>
              <a:t>10.10.2024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F17F-ED47-46CF-B380-8B8FA9756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823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Laskin Suunnittelu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100" dirty="0" smtClean="0"/>
              <a:t>@karri lahti</a:t>
            </a:r>
            <a:endParaRPr lang="fi-FI" sz="1100" dirty="0"/>
          </a:p>
        </p:txBody>
      </p:sp>
    </p:spTree>
    <p:extLst>
      <p:ext uri="{BB962C8B-B14F-4D97-AF65-F5344CB8AC3E}">
        <p14:creationId xmlns:p14="http://schemas.microsoft.com/office/powerpoint/2010/main" val="217808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99160" y="0"/>
            <a:ext cx="10515600" cy="566057"/>
          </a:xfrm>
        </p:spPr>
        <p:txBody>
          <a:bodyPr numCol="1">
            <a:normAutofit fontScale="90000"/>
          </a:bodyPr>
          <a:lstStyle/>
          <a:p>
            <a:pPr algn="ctr"/>
            <a:r>
              <a:rPr lang="fi-FI" dirty="0" smtClean="0"/>
              <a:t>Laskin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99160" y="644434"/>
            <a:ext cx="10515600" cy="6213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1800" dirty="0" smtClean="0"/>
              <a:t>Minun tehtävänäni oli rakentaa laskin meidän </a:t>
            </a:r>
            <a:r>
              <a:rPr lang="fi-FI" sz="1800" dirty="0" err="1" smtClean="0"/>
              <a:t>monitoimi</a:t>
            </a:r>
            <a:r>
              <a:rPr lang="fi-FI" sz="1800" dirty="0" smtClean="0"/>
              <a:t>- sovellukseen. Ajattelin aluksi tehdä laskimen pythonilla ja </a:t>
            </a:r>
            <a:r>
              <a:rPr lang="fi-FI" sz="1800" dirty="0" err="1" smtClean="0"/>
              <a:t>tkinter</a:t>
            </a:r>
            <a:r>
              <a:rPr lang="fi-FI" sz="1800" dirty="0" smtClean="0"/>
              <a:t> nimisellä lisäpaketilla jonka avulla voi luoda pythonissa visuaalisen sovelluksen mutta vaihdoin mieltäni ja päädyin rakentamaan </a:t>
            </a:r>
            <a:r>
              <a:rPr lang="fi-FI" sz="1800" dirty="0" smtClean="0"/>
              <a:t>laskimen </a:t>
            </a:r>
            <a:r>
              <a:rPr lang="fi-FI" sz="1800" dirty="0" err="1" smtClean="0"/>
              <a:t>kotlin</a:t>
            </a:r>
            <a:r>
              <a:rPr lang="fi-FI" sz="1800" dirty="0" smtClean="0"/>
              <a:t> nimisellä koodauskiele</a:t>
            </a:r>
            <a:r>
              <a:rPr lang="fi-FI" sz="1800" dirty="0" smtClean="0"/>
              <a:t>llä </a:t>
            </a:r>
            <a:r>
              <a:rPr lang="fi-FI" sz="1800" dirty="0" err="1" smtClean="0"/>
              <a:t>android</a:t>
            </a:r>
            <a:r>
              <a:rPr lang="fi-FI" sz="1800" dirty="0" smtClean="0"/>
              <a:t> studiolla</a:t>
            </a:r>
            <a:r>
              <a:rPr lang="fi-FI" sz="1800" dirty="0" smtClean="0"/>
              <a:t>. </a:t>
            </a:r>
            <a:r>
              <a:rPr lang="fi-FI" sz="1800" dirty="0" smtClean="0"/>
              <a:t>Karkea suunnitelma laskimesta on että se näyttää </a:t>
            </a:r>
            <a:r>
              <a:rPr lang="fi-FI" sz="1800" dirty="0" err="1" smtClean="0"/>
              <a:t>iPhone:n</a:t>
            </a:r>
            <a:r>
              <a:rPr lang="fi-FI" sz="1800" dirty="0"/>
              <a:t> </a:t>
            </a:r>
            <a:r>
              <a:rPr lang="fi-FI" sz="1800" dirty="0" smtClean="0"/>
              <a:t>laskimelta. Laskimessa olisi perus napit: ”-, +, =, -/+, *, /” sekä nappi josta aukeaisi lisää vaihtoehtoja jotka ovat vähän edistyneempiä. Esimerkkinä neliöjuuri. Alla kuva iPhone laskimesta josta aion perustaa oman laskimeni.</a:t>
            </a:r>
            <a:endParaRPr lang="fi-FI" sz="1800" dirty="0"/>
          </a:p>
        </p:txBody>
      </p:sp>
      <p:pic>
        <p:nvPicPr>
          <p:cNvPr id="1026" name="Picture 2" descr="Using The iPhone Calculator? Swipe To Undo — MacMeiClou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5" t="4390" r="12290" b="3990"/>
          <a:stretch/>
        </p:blipFill>
        <p:spPr bwMode="auto">
          <a:xfrm>
            <a:off x="0" y="4358639"/>
            <a:ext cx="1515292" cy="249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6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89</Words>
  <Application>Microsoft Office PowerPoint</Application>
  <PresentationFormat>Laajakuva</PresentationFormat>
  <Paragraphs>4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Laskin Suunnittelu</vt:lpstr>
      <vt:lpstr>Laskin</vt:lpstr>
    </vt:vector>
  </TitlesOfParts>
  <Company>TAI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Laskin Suunnittelu</dc:title>
  <dc:creator>Karri Lahti</dc:creator>
  <cp:lastModifiedBy>Karri Lahti</cp:lastModifiedBy>
  <cp:revision>3</cp:revision>
  <dcterms:created xsi:type="dcterms:W3CDTF">2024-10-10T06:17:11Z</dcterms:created>
  <dcterms:modified xsi:type="dcterms:W3CDTF">2024-10-10T10:29:59Z</dcterms:modified>
</cp:coreProperties>
</file>