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blp.uni-trier.de/db/conf/emnlp/emnlp2019-1.html#WuWGQHX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Neural </a:t>
            </a:r>
            <a:r>
              <a:rPr lang="en-US" altLang="zh-CN" dirty="0"/>
              <a:t>News Recommendation with Multi-Head Self-Attention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95936" y="3717032"/>
            <a:ext cx="4680520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发表时间：</a:t>
            </a:r>
            <a:r>
              <a:rPr lang="en-US" altLang="zh-CN" sz="2400" dirty="0" smtClean="0">
                <a:solidFill>
                  <a:schemeClr val="tx1"/>
                </a:solidFill>
              </a:rPr>
              <a:t>2019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发表地点：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【CCF-B】</a:t>
            </a:r>
            <a:r>
              <a:rPr lang="en-US" altLang="zh-CN" sz="2400" dirty="0" smtClean="0">
                <a:hlinkClick r:id="rId2"/>
              </a:rPr>
              <a:t>EMNLP/IJCNLP </a:t>
            </a:r>
            <a:r>
              <a:rPr lang="en-US" altLang="zh-CN" sz="2400" dirty="0">
                <a:hlinkClick r:id="rId2"/>
              </a:rPr>
              <a:t>(1) </a:t>
            </a:r>
            <a:r>
              <a:rPr lang="en-US" altLang="zh-CN" sz="2400" dirty="0" smtClean="0">
                <a:hlinkClick r:id="rId2"/>
              </a:rPr>
              <a:t>2019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</a:rPr>
              <a:t>论文作者：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ChuhanWu1,FangzhaoWu2,SuyuGe1,TaoQi1,YongfengHuang1,andXingXie2 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CN" altLang="en-US" dirty="0" smtClean="0"/>
              <a:t>缺点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：如何提取新闻的位置信息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提取之后，有位置信息的新闻应该怎么处理，没有位置信息的新闻应该怎么处理？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缺点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：新闻表示加入新闻内容和标签，该怎么学习表示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此部分参考：</a:t>
            </a:r>
            <a:r>
              <a:rPr lang="en-US" altLang="zh-CN" dirty="0" smtClean="0"/>
              <a:t>NAML】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研究的原因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新闻个性化推荐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新闻信息过载问题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、研究思路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News Encoder</a:t>
            </a:r>
            <a:r>
              <a:rPr lang="zh-CN" altLang="en-US" dirty="0" smtClean="0"/>
              <a:t>中</a:t>
            </a:r>
            <a:r>
              <a:rPr lang="zh-CN" altLang="en-US" dirty="0"/>
              <a:t>，我们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Multi-Head Self-Attention</a:t>
            </a:r>
            <a:r>
              <a:rPr lang="zh-CN" altLang="en-US" dirty="0" smtClean="0"/>
              <a:t>从</a:t>
            </a:r>
            <a:r>
              <a:rPr lang="zh-CN" altLang="en-US" dirty="0"/>
              <a:t>新闻标题中学习新闻表示，通过建模单词之间的交互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User Encoder</a:t>
            </a:r>
            <a:r>
              <a:rPr lang="zh-CN" altLang="en-US" dirty="0" smtClean="0"/>
              <a:t>中，从</a:t>
            </a:r>
            <a:r>
              <a:rPr lang="zh-CN" altLang="en-US" dirty="0"/>
              <a:t>用户浏览的新闻</a:t>
            </a:r>
            <a:r>
              <a:rPr lang="zh-CN" altLang="en-US" dirty="0" smtClean="0"/>
              <a:t>中</a:t>
            </a:r>
            <a:r>
              <a:rPr lang="zh-CN" altLang="en-US" dirty="0"/>
              <a:t>学习</a:t>
            </a:r>
            <a:r>
              <a:rPr lang="zh-CN" altLang="en-US" dirty="0" smtClean="0"/>
              <a:t>用户表示，</a:t>
            </a:r>
            <a:r>
              <a:rPr lang="zh-CN" altLang="en-US" dirty="0"/>
              <a:t>并</a:t>
            </a:r>
            <a:r>
              <a:rPr lang="zh-CN" altLang="en-US" dirty="0" smtClean="0"/>
              <a:t>使用</a:t>
            </a:r>
            <a:r>
              <a:rPr lang="en-US" altLang="zh-CN" dirty="0"/>
              <a:t>Multi-Head Self-Attention</a:t>
            </a:r>
            <a:r>
              <a:rPr lang="zh-CN" altLang="en-US" dirty="0" smtClean="0"/>
              <a:t>捕捉新闻间</a:t>
            </a:r>
            <a:r>
              <a:rPr lang="zh-CN" altLang="en-US" dirty="0"/>
              <a:t>的相关性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此外，运用“加性注意”，</a:t>
            </a:r>
            <a:r>
              <a:rPr lang="zh-CN" altLang="en-US" dirty="0"/>
              <a:t>通过选择重要</a:t>
            </a:r>
            <a:r>
              <a:rPr lang="zh-CN" altLang="en-US" dirty="0" smtClean="0"/>
              <a:t>的</a:t>
            </a:r>
            <a:r>
              <a:rPr lang="en-US" altLang="zh-CN" dirty="0"/>
              <a:t>word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，来更好地学习新闻</a:t>
            </a:r>
            <a:r>
              <a:rPr lang="zh-CN" altLang="en-US" dirty="0"/>
              <a:t>和用户表征。</a:t>
            </a:r>
          </a:p>
        </p:txBody>
      </p:sp>
    </p:spTree>
    <p:extLst>
      <p:ext uri="{BB962C8B-B14F-4D97-AF65-F5344CB8AC3E}">
        <p14:creationId xmlns:p14="http://schemas.microsoft.com/office/powerpoint/2010/main" val="19052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840760" cy="609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"/>
          <a:stretch/>
        </p:blipFill>
        <p:spPr bwMode="auto">
          <a:xfrm>
            <a:off x="464028" y="1052736"/>
            <a:ext cx="344538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3660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b="1" dirty="0" smtClean="0"/>
              <a:t>新闻建模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49244" y="1340767"/>
            <a:ext cx="399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第一层：</a:t>
            </a:r>
            <a:r>
              <a:rPr lang="en-US" altLang="zh-CN" dirty="0" smtClean="0"/>
              <a:t>word embedding</a:t>
            </a:r>
          </a:p>
          <a:p>
            <a:endParaRPr lang="en-US" altLang="zh-CN" dirty="0"/>
          </a:p>
          <a:p>
            <a:r>
              <a:rPr lang="zh-CN" altLang="en-US" dirty="0" smtClean="0"/>
              <a:t>第二层：</a:t>
            </a:r>
            <a:r>
              <a:rPr lang="en-US" altLang="zh-CN" dirty="0" smtClean="0"/>
              <a:t>word multi-head self-attention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55" y="2264097"/>
            <a:ext cx="3291678" cy="136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73766" y="3668544"/>
            <a:ext cx="4331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计算第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个单词之间的相似性，</a:t>
            </a:r>
            <a:endParaRPr lang="en-US" altLang="zh-CN" dirty="0" smtClean="0"/>
          </a:p>
          <a:p>
            <a:r>
              <a:rPr lang="zh-CN" altLang="en-US" dirty="0" smtClean="0"/>
              <a:t>生成权重</a:t>
            </a:r>
            <a:r>
              <a:rPr lang="en-US" altLang="zh-CN" dirty="0" smtClean="0"/>
              <a:t>α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每个单词相应的权重</a:t>
            </a:r>
            <a:r>
              <a:rPr lang="en-US" altLang="zh-CN" dirty="0" smtClean="0"/>
              <a:t>α</a:t>
            </a:r>
            <a:r>
              <a:rPr lang="zh-CN" altLang="en-US" dirty="0" smtClean="0"/>
              <a:t>*单词</a:t>
            </a:r>
            <a:endParaRPr lang="en-US" altLang="zh-CN" dirty="0" smtClean="0"/>
          </a:p>
          <a:p>
            <a:r>
              <a:rPr lang="zh-CN" altLang="en-US" dirty="0" smtClean="0"/>
              <a:t>*单词本身的价值向量</a:t>
            </a:r>
            <a:r>
              <a:rPr lang="en-US" altLang="zh-CN" dirty="0" smtClean="0"/>
              <a:t>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2405" y="5185520"/>
            <a:ext cx="443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第三层：</a:t>
            </a:r>
            <a:r>
              <a:rPr lang="en-US" altLang="zh-CN" dirty="0" smtClean="0"/>
              <a:t>additive word attention(</a:t>
            </a:r>
            <a:r>
              <a:rPr lang="zh-CN" altLang="en-US" dirty="0" smtClean="0"/>
              <a:t>加性注意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目的：选出重要的</a:t>
            </a:r>
            <a:r>
              <a:rPr lang="en-US" altLang="zh-CN" dirty="0" smtClean="0"/>
              <a:t>word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2" y="6021288"/>
            <a:ext cx="36671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3" y="5831851"/>
            <a:ext cx="17907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2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2000" b="1"/>
            </a:lvl1pPr>
          </a:lstStyle>
          <a:p>
            <a:r>
              <a:rPr lang="zh-CN" altLang="en-US" dirty="0"/>
              <a:t>用户建模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196752"/>
            <a:ext cx="3722301" cy="52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1196752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第一层：</a:t>
            </a:r>
            <a:r>
              <a:rPr lang="en-US" altLang="zh-CN" dirty="0" smtClean="0"/>
              <a:t>news </a:t>
            </a:r>
            <a:r>
              <a:rPr lang="en-US" altLang="zh-CN" dirty="0" err="1" smtClean="0"/>
              <a:t>mutli</a:t>
            </a:r>
            <a:r>
              <a:rPr lang="en-US" altLang="zh-CN" dirty="0" smtClean="0"/>
              <a:t>-head self-attention</a:t>
            </a:r>
          </a:p>
          <a:p>
            <a:r>
              <a:rPr lang="zh-CN" altLang="en-US" dirty="0" smtClean="0"/>
              <a:t>目的：计算新闻间的相似性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第二层：</a:t>
            </a:r>
            <a:r>
              <a:rPr lang="en-US" altLang="zh-CN" dirty="0" smtClean="0"/>
              <a:t>additive news attention</a:t>
            </a:r>
            <a:r>
              <a:rPr lang="zh-CN" altLang="en-US" dirty="0" smtClean="0"/>
              <a:t>（加性注意力）</a:t>
            </a:r>
            <a:endParaRPr lang="en-US" altLang="zh-CN" dirty="0" smtClean="0"/>
          </a:p>
          <a:p>
            <a:r>
              <a:rPr lang="zh-CN" altLang="en-US" dirty="0" smtClean="0"/>
              <a:t>目的：选出重要的新闻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1244"/>
            <a:ext cx="3616543" cy="169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61" y="4674758"/>
            <a:ext cx="3352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04" y="5949280"/>
            <a:ext cx="26955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0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6840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b="1" dirty="0"/>
              <a:t>点击率</a:t>
            </a:r>
            <a:r>
              <a:rPr lang="zh-CN" altLang="en-US" sz="2000" b="1" dirty="0" smtClean="0"/>
              <a:t>预测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dirty="0" smtClean="0"/>
              <a:t>     将用户对新闻的评分与候选新闻评分做点积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1975430" cy="49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52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四、实验结果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480720" cy="411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05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创新点：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学习词语间的交互；（多头自注意力机制）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之前：</a:t>
            </a:r>
            <a:r>
              <a:rPr lang="en-US" altLang="zh-CN" sz="2400" dirty="0" smtClean="0"/>
              <a:t>GRU</a:t>
            </a:r>
            <a:r>
              <a:rPr lang="zh-CN" altLang="en-US" sz="2400" dirty="0" smtClean="0"/>
              <a:t>耗时、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无法学习词语间的交互，且无法学习用户浏览过的新闻间的相关性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学习了新闻间的相关性；（多头</a:t>
            </a:r>
            <a:r>
              <a:rPr lang="zh-CN" altLang="en-US" sz="2400" dirty="0"/>
              <a:t>自注意力</a:t>
            </a:r>
            <a:r>
              <a:rPr lang="zh-CN" altLang="en-US" sz="2400" dirty="0" smtClean="0"/>
              <a:t>机制）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学习了重要的词语与新闻。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缺点：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没有考虑词语和新闻的定位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没有考虑长序列内容，</a:t>
            </a:r>
            <a:r>
              <a:rPr lang="en-US" altLang="zh-CN" sz="2400" dirty="0" err="1" smtClean="0"/>
              <a:t>eg</a:t>
            </a:r>
            <a:r>
              <a:rPr lang="zh-CN" altLang="en-US" sz="2400" dirty="0" smtClean="0"/>
              <a:t>：新闻内容部分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95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298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Neural News Recommendation with Multi-Head Self-Attention</vt:lpstr>
      <vt:lpstr>一、研究目的</vt:lpstr>
      <vt:lpstr>二、研究思路</vt:lpstr>
      <vt:lpstr>二、方法</vt:lpstr>
      <vt:lpstr>PowerPoint 演示文稿</vt:lpstr>
      <vt:lpstr>PowerPoint 演示文稿</vt:lpstr>
      <vt:lpstr>PowerPoint 演示文稿</vt:lpstr>
      <vt:lpstr>四、实验结果</vt:lpstr>
      <vt:lpstr>五、结论</vt:lpstr>
      <vt:lpstr>六、思考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karry</dc:creator>
  <cp:lastModifiedBy>karry</cp:lastModifiedBy>
  <cp:revision>31</cp:revision>
  <dcterms:created xsi:type="dcterms:W3CDTF">2020-12-04T03:08:21Z</dcterms:created>
  <dcterms:modified xsi:type="dcterms:W3CDTF">2020-12-06T02:14:17Z</dcterms:modified>
</cp:coreProperties>
</file>