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Neural </a:t>
            </a:r>
            <a:r>
              <a:rPr lang="en-US" altLang="zh-CN" dirty="0"/>
              <a:t>News Recommendation with Attentive Multi-View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1" y="4077072"/>
            <a:ext cx="4627375" cy="1752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发表时间：</a:t>
            </a:r>
            <a:r>
              <a:rPr lang="en-US" altLang="zh-CN" dirty="0">
                <a:solidFill>
                  <a:schemeClr val="tx1"/>
                </a:solidFill>
              </a:rPr>
              <a:t>2019</a:t>
            </a: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发表地点：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论文</a:t>
            </a:r>
            <a:r>
              <a:rPr lang="zh-CN" altLang="en-US" dirty="0">
                <a:solidFill>
                  <a:schemeClr val="tx1"/>
                </a:solidFill>
              </a:rPr>
              <a:t>作者：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Chuhan</a:t>
            </a:r>
            <a:r>
              <a:rPr lang="en-US" altLang="zh-CN" dirty="0">
                <a:solidFill>
                  <a:schemeClr val="tx1"/>
                </a:solidFill>
              </a:rPr>
              <a:t> Wu1 , </a:t>
            </a:r>
            <a:r>
              <a:rPr lang="en-US" altLang="zh-CN" dirty="0" err="1">
                <a:solidFill>
                  <a:schemeClr val="tx1"/>
                </a:solidFill>
              </a:rPr>
              <a:t>Fangzhao</a:t>
            </a:r>
            <a:r>
              <a:rPr lang="en-US" altLang="zh-CN" dirty="0">
                <a:solidFill>
                  <a:schemeClr val="tx1"/>
                </a:solidFill>
              </a:rPr>
              <a:t> Wu2 , </a:t>
            </a:r>
            <a:r>
              <a:rPr lang="en-US" altLang="zh-CN" dirty="0" err="1">
                <a:solidFill>
                  <a:schemeClr val="tx1"/>
                </a:solidFill>
              </a:rPr>
              <a:t>Mingxiao</a:t>
            </a:r>
            <a:r>
              <a:rPr lang="en-US" altLang="zh-CN" dirty="0">
                <a:solidFill>
                  <a:schemeClr val="tx1"/>
                </a:solidFill>
              </a:rPr>
              <a:t> An3 , </a:t>
            </a:r>
            <a:r>
              <a:rPr lang="en-US" altLang="zh-CN" dirty="0" err="1">
                <a:solidFill>
                  <a:schemeClr val="tx1"/>
                </a:solidFill>
              </a:rPr>
              <a:t>Jianqiang</a:t>
            </a:r>
            <a:r>
              <a:rPr lang="en-US" altLang="zh-CN" dirty="0">
                <a:solidFill>
                  <a:schemeClr val="tx1"/>
                </a:solidFill>
              </a:rPr>
              <a:t> Huang4 , </a:t>
            </a:r>
            <a:r>
              <a:rPr lang="en-US" altLang="zh-CN" dirty="0" err="1">
                <a:solidFill>
                  <a:schemeClr val="tx1"/>
                </a:solidFill>
              </a:rPr>
              <a:t>Yongfeng</a:t>
            </a:r>
            <a:r>
              <a:rPr lang="en-US" altLang="zh-CN" dirty="0">
                <a:solidFill>
                  <a:schemeClr val="tx1"/>
                </a:solidFill>
              </a:rPr>
              <a:t> Huang1 , Xing Xie2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3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一、研究目的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研究的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新闻表示单一：比如只学习新闻的标题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新闻个性化推荐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研究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zh-CN" altLang="en-US" dirty="0" smtClean="0"/>
              <a:t>新闻建模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视角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Title</a:t>
            </a:r>
          </a:p>
          <a:p>
            <a:pPr marL="0" indent="0">
              <a:buNone/>
            </a:pPr>
            <a:r>
              <a:rPr lang="zh-CN" altLang="en-US" dirty="0" smtClean="0"/>
              <a:t>视角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Body</a:t>
            </a:r>
          </a:p>
          <a:p>
            <a:pPr marL="0" indent="0">
              <a:buNone/>
            </a:pPr>
            <a:r>
              <a:rPr lang="zh-CN" altLang="en-US" dirty="0" smtClean="0"/>
              <a:t>视角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Category</a:t>
            </a:r>
          </a:p>
          <a:p>
            <a:pPr marL="0" indent="0">
              <a:buNone/>
            </a:pPr>
            <a:r>
              <a:rPr lang="zh-CN" altLang="en-US" dirty="0" smtClean="0"/>
              <a:t>视角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Multi-view attention</a:t>
            </a:r>
            <a:r>
              <a:rPr lang="zh-CN" altLang="en-US" dirty="0" smtClean="0"/>
              <a:t>：上述三个视角，会有不同的重要性即注意力。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用户建模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目的：加入</a:t>
            </a:r>
            <a:r>
              <a:rPr lang="en-US" altLang="zh-CN" dirty="0" smtClean="0"/>
              <a:t>news-attention</a:t>
            </a:r>
            <a:r>
              <a:rPr lang="zh-CN" altLang="en-US" dirty="0" smtClean="0"/>
              <a:t>，用户浏览过的新闻有重要性区分。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zh-CN" altLang="en-US" dirty="0" smtClean="0"/>
              <a:t>点击率预测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目的：通过点积，计算用户浏览过新闻与候选新闻间的相似性，完成推荐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6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0" y="1412776"/>
            <a:ext cx="9011002" cy="447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/>
              <a:t>新闻建模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980729"/>
            <a:ext cx="517968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866329"/>
            <a:ext cx="3923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第一部分：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词嵌入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CNN</a:t>
            </a:r>
            <a:r>
              <a:rPr lang="zh-CN" altLang="en-US" dirty="0" smtClean="0"/>
              <a:t>学习词语的上下文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Word-attention</a:t>
            </a:r>
            <a:r>
              <a:rPr lang="zh-CN" altLang="en-US" dirty="0" smtClean="0"/>
              <a:t>：不同的单词有</a:t>
            </a:r>
            <a:endParaRPr lang="en-US" altLang="zh-CN" dirty="0" smtClean="0"/>
          </a:p>
          <a:p>
            <a:r>
              <a:rPr lang="zh-CN" altLang="en-US" dirty="0" smtClean="0"/>
              <a:t>不同的重要性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第二部分：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同上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第三部分：</a:t>
            </a:r>
            <a:r>
              <a:rPr lang="en-US" altLang="zh-CN" dirty="0" smtClean="0"/>
              <a:t>Categories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分类词嵌入：降维操作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全链接：学习隐表示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第四部分：</a:t>
            </a:r>
            <a:r>
              <a:rPr lang="en-US" altLang="zh-CN" dirty="0" err="1" smtClean="0"/>
              <a:t>mutli</a:t>
            </a:r>
            <a:r>
              <a:rPr lang="en-US" altLang="zh-CN" dirty="0" smtClean="0"/>
              <a:t>-view attention</a:t>
            </a:r>
          </a:p>
          <a:p>
            <a:r>
              <a:rPr lang="zh-CN" altLang="en-US" dirty="0" smtClean="0"/>
              <a:t>加入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，不同的部分（即视角）</a:t>
            </a:r>
            <a:endParaRPr lang="en-US" altLang="zh-CN" dirty="0" smtClean="0"/>
          </a:p>
          <a:p>
            <a:r>
              <a:rPr lang="zh-CN" altLang="en-US" dirty="0" smtClean="0"/>
              <a:t>有着不同的重要性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/>
              <a:t>用户</a:t>
            </a:r>
            <a:r>
              <a:rPr lang="zh-CN" altLang="en-US" sz="2400" b="1" dirty="0" smtClean="0"/>
              <a:t>建模</a:t>
            </a:r>
            <a:endParaRPr lang="zh-CN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1" b="6753"/>
          <a:stretch/>
        </p:blipFill>
        <p:spPr bwMode="auto">
          <a:xfrm>
            <a:off x="544091" y="1412776"/>
            <a:ext cx="3523853" cy="249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091" y="422108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/>
              <a:t>点击率预测</a:t>
            </a:r>
            <a:endParaRPr lang="zh-CN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0454" y="1412776"/>
            <a:ext cx="489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加入 </a:t>
            </a:r>
            <a:r>
              <a:rPr lang="en-US" altLang="zh-CN" dirty="0" smtClean="0"/>
              <a:t>news-Attention</a:t>
            </a:r>
            <a:r>
              <a:rPr lang="zh-CN" altLang="en-US" dirty="0" smtClean="0"/>
              <a:t>，用户浏览过的新闻有着</a:t>
            </a:r>
            <a:endParaRPr lang="en-US" altLang="zh-CN" dirty="0" smtClean="0"/>
          </a:p>
          <a:p>
            <a:r>
              <a:rPr lang="zh-CN" altLang="en-US" dirty="0" smtClean="0"/>
              <a:t>不同重要性的影响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501008"/>
            <a:ext cx="3672408" cy="320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3012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点积：计算新闻间的相似性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6380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56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创新点：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多视角学习新闻和用户表示</a:t>
            </a:r>
            <a:r>
              <a:rPr lang="zh-CN" altLang="en-US" dirty="0" smtClean="0"/>
              <a:t>，并加入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 attention</a:t>
            </a:r>
            <a:r>
              <a:rPr lang="zh-CN" altLang="en-US" dirty="0" smtClean="0"/>
              <a:t>，选择出重要的词语和新闻。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未学习词语间的交互和新闻间的交互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56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zh-CN" altLang="en-US" dirty="0" smtClean="0"/>
              <a:t>加入单词间交互（</a:t>
            </a:r>
            <a:r>
              <a:rPr lang="en-US" altLang="zh-CN" dirty="0" smtClean="0"/>
              <a:t>self-attention</a:t>
            </a:r>
            <a:r>
              <a:rPr lang="zh-CN" altLang="en-US" dirty="0" smtClean="0"/>
              <a:t>）与新闻间的交互（</a:t>
            </a:r>
            <a:r>
              <a:rPr lang="en-US" altLang="zh-CN" dirty="0" smtClean="0"/>
              <a:t>self-attention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是否能提高性能？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4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293</Words>
  <Application>Microsoft Office PowerPoint</Application>
  <PresentationFormat>全屏显示(4:3)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Neural News Recommendation with Attentive Multi-View Learning</vt:lpstr>
      <vt:lpstr>一、研究目的</vt:lpstr>
      <vt:lpstr>二、研究思路</vt:lpstr>
      <vt:lpstr>三、方法</vt:lpstr>
      <vt:lpstr>PowerPoint 演示文稿</vt:lpstr>
      <vt:lpstr>PowerPoint 演示文稿</vt:lpstr>
      <vt:lpstr>四、结果</vt:lpstr>
      <vt:lpstr>五、结论</vt:lpstr>
      <vt:lpstr>六、思考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karry</dc:creator>
  <cp:lastModifiedBy>karry</cp:lastModifiedBy>
  <cp:revision>39</cp:revision>
  <dcterms:created xsi:type="dcterms:W3CDTF">2020-12-04T03:08:21Z</dcterms:created>
  <dcterms:modified xsi:type="dcterms:W3CDTF">2020-12-06T03:11:55Z</dcterms:modified>
</cp:coreProperties>
</file>