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5" r:id="rId6"/>
    <p:sldId id="266" r:id="rId7"/>
    <p:sldId id="271" r:id="rId8"/>
    <p:sldId id="267" r:id="rId9"/>
    <p:sldId id="272" r:id="rId10"/>
    <p:sldId id="257" r:id="rId11"/>
    <p:sldId id="263" r:id="rId12"/>
    <p:sldId id="258" r:id="rId13"/>
    <p:sldId id="260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Attention is </a:t>
            </a:r>
            <a:r>
              <a:rPr lang="en-US" altLang="zh-CN" dirty="0" smtClean="0"/>
              <a:t>all you need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5076056" y="3717032"/>
            <a:ext cx="3816424" cy="280831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发表时间：</a:t>
            </a:r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发表地点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</a:rPr>
              <a:t>NIPS 2017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论文</a:t>
            </a:r>
            <a:r>
              <a:rPr lang="zh-CN" altLang="en-US" dirty="0">
                <a:solidFill>
                  <a:schemeClr val="tx1"/>
                </a:solidFill>
              </a:rPr>
              <a:t>作者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err="1">
                <a:solidFill>
                  <a:schemeClr val="tx1"/>
                </a:solidFill>
              </a:rPr>
              <a:t>Vaswani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Ashish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</a:t>
            </a:r>
            <a:r>
              <a:rPr lang="en-US" altLang="zh-CN" dirty="0" err="1" smtClean="0">
                <a:solidFill>
                  <a:schemeClr val="tx1"/>
                </a:solidFill>
              </a:rPr>
              <a:t>Shazeer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</a:rPr>
              <a:t>Noam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</a:t>
            </a:r>
            <a:r>
              <a:rPr lang="en-US" altLang="zh-CN" dirty="0" err="1" smtClean="0">
                <a:solidFill>
                  <a:schemeClr val="tx1"/>
                </a:solidFill>
              </a:rPr>
              <a:t>Parmar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Niki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   	     </a:t>
            </a:r>
            <a:r>
              <a:rPr lang="en-US" altLang="zh-CN" dirty="0" err="1" smtClean="0">
                <a:solidFill>
                  <a:schemeClr val="tx1"/>
                </a:solidFill>
              </a:rPr>
              <a:t>Uszkoreit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Jakob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Jones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Llion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Gomez</a:t>
            </a:r>
            <a:r>
              <a:rPr lang="en-US" altLang="zh-CN" dirty="0">
                <a:solidFill>
                  <a:schemeClr val="tx1"/>
                </a:solidFill>
              </a:rPr>
              <a:t>, Aidan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</a:t>
            </a:r>
            <a:r>
              <a:rPr lang="en-US" altLang="zh-CN" dirty="0" err="1" smtClean="0">
                <a:solidFill>
                  <a:schemeClr val="tx1"/>
                </a:solidFill>
              </a:rPr>
              <a:t>NKaiser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Łukasz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     </a:t>
            </a:r>
            <a:r>
              <a:rPr lang="en-US" altLang="zh-CN" dirty="0" err="1" smtClean="0">
                <a:solidFill>
                  <a:schemeClr val="tx1"/>
                </a:solidFill>
              </a:rPr>
              <a:t>Polosukhin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Illia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3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RNN seq2seq</a:t>
            </a:r>
            <a:r>
              <a:rPr lang="zh-CN" altLang="en-US" dirty="0" smtClean="0"/>
              <a:t>模型无法并行计算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CNN Seq2seq</a:t>
            </a:r>
            <a:r>
              <a:rPr lang="zh-CN" altLang="en-US" dirty="0" smtClean="0"/>
              <a:t>模型无法学习长句型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err="1" smtClean="0"/>
              <a:t>transfomer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02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、研究思路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本文提出了一种完全依赖于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Encoder:</a:t>
            </a:r>
          </a:p>
          <a:p>
            <a:pPr marL="0" indent="0">
              <a:buNone/>
            </a:pPr>
            <a:r>
              <a:rPr lang="zh-CN" altLang="en-US" dirty="0" smtClean="0"/>
              <a:t>第一层：采用</a:t>
            </a:r>
            <a:r>
              <a:rPr lang="en-US" altLang="zh-CN" dirty="0" smtClean="0"/>
              <a:t>multi-head self-attention</a:t>
            </a:r>
            <a:r>
              <a:rPr lang="zh-CN" altLang="en-US" dirty="0" smtClean="0"/>
              <a:t>，再添加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，做归一化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层：采用前反馈的全连接神经网络，</a:t>
            </a:r>
            <a:r>
              <a:rPr lang="zh-CN" altLang="en-US" dirty="0"/>
              <a:t>再添加前一个输出，做归一化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Decoder:</a:t>
            </a:r>
          </a:p>
          <a:p>
            <a:pPr marL="0" indent="0">
              <a:buNone/>
            </a:pPr>
            <a:r>
              <a:rPr lang="zh-CN" altLang="en-US" dirty="0"/>
              <a:t>第一</a:t>
            </a:r>
            <a:r>
              <a:rPr lang="zh-CN" altLang="en-US" dirty="0" smtClean="0"/>
              <a:t>层：屏蔽未预测的单词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层：将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结果与屏蔽之后的结果做</a:t>
            </a:r>
            <a:r>
              <a:rPr lang="en-US" altLang="zh-CN" dirty="0" smtClean="0"/>
              <a:t>multi-head </a:t>
            </a:r>
            <a:r>
              <a:rPr lang="en-US" altLang="zh-CN" dirty="0"/>
              <a:t>self-attention</a:t>
            </a:r>
            <a:r>
              <a:rPr lang="zh-CN" altLang="en-US" dirty="0" smtClean="0"/>
              <a:t>，</a:t>
            </a:r>
            <a:r>
              <a:rPr lang="zh-CN" altLang="en-US" dirty="0"/>
              <a:t>再</a:t>
            </a:r>
            <a:r>
              <a:rPr lang="zh-CN" altLang="en-US" dirty="0" smtClean="0"/>
              <a:t>添加前一个输出，</a:t>
            </a:r>
            <a:r>
              <a:rPr lang="zh-CN" altLang="en-US" dirty="0"/>
              <a:t>做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第三</a:t>
            </a:r>
            <a:r>
              <a:rPr lang="zh-CN" altLang="en-US" dirty="0" smtClean="0"/>
              <a:t>层：</a:t>
            </a:r>
            <a:r>
              <a:rPr lang="zh-CN" altLang="en-US" dirty="0"/>
              <a:t>采用前反馈的全连接</a:t>
            </a:r>
            <a:r>
              <a:rPr lang="zh-CN" altLang="en-US" dirty="0" smtClean="0"/>
              <a:t>神经网络，</a:t>
            </a:r>
            <a:r>
              <a:rPr lang="zh-CN" altLang="en-US" dirty="0"/>
              <a:t>再添加前一个输出，做</a:t>
            </a:r>
            <a:r>
              <a:rPr lang="zh-CN" altLang="en-US" dirty="0" smtClean="0"/>
              <a:t>归一化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646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14422"/>
            <a:ext cx="39528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412776"/>
            <a:ext cx="3816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Encoder:</a:t>
            </a:r>
          </a:p>
          <a:p>
            <a:r>
              <a:rPr lang="zh-CN" altLang="en-US" dirty="0"/>
              <a:t>第一层：采用</a:t>
            </a:r>
            <a:r>
              <a:rPr lang="en-US" altLang="zh-CN" dirty="0"/>
              <a:t>multi-head self-attention</a:t>
            </a:r>
            <a:r>
              <a:rPr lang="zh-CN" altLang="en-US" dirty="0"/>
              <a:t>，再添加</a:t>
            </a:r>
            <a:r>
              <a:rPr lang="en-US" altLang="zh-CN" dirty="0"/>
              <a:t>position</a:t>
            </a:r>
            <a:r>
              <a:rPr lang="zh-CN" altLang="en-US" dirty="0"/>
              <a:t>，做</a:t>
            </a:r>
            <a:r>
              <a:rPr lang="zh-CN" altLang="en-US" dirty="0" smtClean="0"/>
              <a:t>归一化</a:t>
            </a:r>
            <a:endParaRPr lang="en-US" altLang="zh-CN" dirty="0"/>
          </a:p>
          <a:p>
            <a:r>
              <a:rPr lang="zh-CN" altLang="en-US" dirty="0"/>
              <a:t>第二层：采用前反馈的全连接神经网络，再添加前一个输出，做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r>
              <a:rPr lang="en-US" altLang="zh-CN" dirty="0"/>
              <a:t>Decoder:</a:t>
            </a:r>
          </a:p>
          <a:p>
            <a:r>
              <a:rPr lang="zh-CN" altLang="en-US" dirty="0"/>
              <a:t>第一层：屏蔽未预测的单词</a:t>
            </a:r>
            <a:endParaRPr lang="en-US" altLang="zh-CN" dirty="0"/>
          </a:p>
          <a:p>
            <a:r>
              <a:rPr lang="zh-CN" altLang="en-US" dirty="0"/>
              <a:t>第二层：将</a:t>
            </a:r>
            <a:r>
              <a:rPr lang="en-US" altLang="zh-CN" dirty="0"/>
              <a:t>Encoder</a:t>
            </a:r>
            <a:r>
              <a:rPr lang="zh-CN" altLang="en-US" dirty="0"/>
              <a:t>结果与屏蔽之后的结果做</a:t>
            </a:r>
            <a:r>
              <a:rPr lang="en-US" altLang="zh-CN" dirty="0"/>
              <a:t>multi-head self-attention</a:t>
            </a:r>
            <a:r>
              <a:rPr lang="zh-CN" altLang="en-US" dirty="0"/>
              <a:t>，再添加前一个输出，做归一化</a:t>
            </a:r>
            <a:endParaRPr lang="en-US" altLang="zh-CN" dirty="0"/>
          </a:p>
          <a:p>
            <a:r>
              <a:rPr lang="zh-CN" altLang="en-US" dirty="0"/>
              <a:t>第三层：采用前反馈的全连接神经网络，再添加前一个输出，做</a:t>
            </a:r>
            <a:r>
              <a:rPr lang="zh-CN" altLang="en-US" dirty="0" smtClean="0"/>
              <a:t>归一化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1"/>
          <a:stretch/>
        </p:blipFill>
        <p:spPr bwMode="auto">
          <a:xfrm>
            <a:off x="4610067" y="6213388"/>
            <a:ext cx="33116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121118" y="56838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其中</a:t>
            </a:r>
            <a:r>
              <a:rPr lang="en-US" altLang="zh-CN" dirty="0"/>
              <a:t>self-attention </a:t>
            </a:r>
            <a:r>
              <a:rPr lang="zh-CN" altLang="en-US" dirty="0"/>
              <a:t>中采用乘法注意力计算相似性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51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Transfomer</a:t>
            </a:r>
            <a:r>
              <a:rPr lang="zh-CN" altLang="en-US" dirty="0" smtClean="0"/>
              <a:t>能在翻译中达到很好的准确率，同时能并行进行。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Self-attention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区别：</a:t>
            </a:r>
            <a:r>
              <a:rPr lang="zh-CN" altLang="en-US" dirty="0" smtClean="0"/>
              <a:t>能够学习到自身单词的交互信息，和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最大的区别就是比较的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矩阵和它自己的一样。</a:t>
            </a:r>
            <a:endParaRPr lang="en-US" altLang="zh-CN" dirty="0" smtClean="0"/>
          </a:p>
          <a:p>
            <a:r>
              <a:rPr lang="en-US" altLang="zh-CN" dirty="0" err="1" smtClean="0"/>
              <a:t>Trans</a:t>
            </a:r>
            <a:r>
              <a:rPr lang="en-US" altLang="zh-CN" dirty="0" err="1" smtClean="0"/>
              <a:t>fomer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multi-head self-attention</a:t>
            </a:r>
            <a:r>
              <a:rPr lang="zh-CN" altLang="en-US" dirty="0" smtClean="0"/>
              <a:t>的原因：</a:t>
            </a:r>
            <a:endParaRPr lang="en-US" altLang="zh-CN" dirty="0"/>
          </a:p>
          <a:p>
            <a:pPr lvl="1"/>
            <a:r>
              <a:rPr lang="en-US" altLang="zh-CN" dirty="0" smtClean="0"/>
              <a:t>1. self-attention</a:t>
            </a:r>
            <a:r>
              <a:rPr lang="zh-CN" altLang="en-US" dirty="0" smtClean="0"/>
              <a:t>能够学习长词语，即保持了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smtClean="0"/>
              <a:t>可以并行处理且计算复杂度低。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4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、背景知识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3074" name="Picture 2" descr="https://uploader.shimo.im/f/nysTFuL56elPvPuk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192688" cy="34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2" y="260648"/>
            <a:ext cx="750556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2" y="3349667"/>
            <a:ext cx="601186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2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uploader.shimo.im/f/gaFmdGOmDvUxyMQe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60960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04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- </a:t>
            </a:r>
            <a:r>
              <a:rPr lang="zh-CN" altLang="en-US" b="1" dirty="0" smtClean="0"/>
              <a:t>注意力分配概率计算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3" y="594928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F(hj,Hi-1)</a:t>
            </a:r>
          </a:p>
          <a:p>
            <a:r>
              <a:rPr lang="zh-CN" altLang="en-US" dirty="0" smtClean="0"/>
              <a:t>即</a:t>
            </a:r>
            <a:r>
              <a:rPr lang="zh-CN" altLang="en-US" b="1" dirty="0"/>
              <a:t>用</a:t>
            </a:r>
            <a:r>
              <a:rPr lang="en-US" altLang="zh-CN" b="1" dirty="0"/>
              <a:t>Target</a:t>
            </a:r>
            <a:r>
              <a:rPr lang="zh-CN" altLang="en-US" b="1" dirty="0"/>
              <a:t>输出句子</a:t>
            </a:r>
            <a:r>
              <a:rPr lang="en-US" altLang="zh-CN" b="1" dirty="0"/>
              <a:t>i-1</a:t>
            </a:r>
            <a:r>
              <a:rPr lang="zh-CN" altLang="en-US" b="1" dirty="0"/>
              <a:t>时刻的隐层节点状态</a:t>
            </a:r>
            <a:r>
              <a:rPr lang="en-US" altLang="zh-CN" b="1" dirty="0"/>
              <a:t>Hi-1</a:t>
            </a:r>
            <a:r>
              <a:rPr lang="zh-CN" altLang="en-US" b="1" dirty="0" smtClean="0"/>
              <a:t>去</a:t>
            </a:r>
            <a:r>
              <a:rPr lang="zh-CN" altLang="en-US" b="1" dirty="0"/>
              <a:t>一一</a:t>
            </a:r>
            <a:r>
              <a:rPr lang="zh-CN" altLang="en-US" b="1" dirty="0" smtClean="0"/>
              <a:t>和</a:t>
            </a:r>
            <a:r>
              <a:rPr lang="zh-CN" altLang="en-US" b="1" dirty="0"/>
              <a:t>输入句子</a:t>
            </a:r>
            <a:r>
              <a:rPr lang="en-US" altLang="zh-CN" b="1" dirty="0"/>
              <a:t>Source</a:t>
            </a:r>
            <a:r>
              <a:rPr lang="zh-CN" altLang="en-US" b="1" dirty="0"/>
              <a:t>中每个单词对应的</a:t>
            </a:r>
            <a:r>
              <a:rPr lang="en-US" altLang="zh-CN" b="1" dirty="0"/>
              <a:t>RNN</a:t>
            </a:r>
            <a:r>
              <a:rPr lang="zh-CN" altLang="en-US" b="1" dirty="0"/>
              <a:t>隐层节点状态</a:t>
            </a:r>
            <a:r>
              <a:rPr lang="en-US" altLang="zh-CN" b="1" dirty="0" err="1"/>
              <a:t>hj</a:t>
            </a:r>
            <a:r>
              <a:rPr lang="zh-CN" altLang="en-US" b="1" dirty="0"/>
              <a:t>进行对比，产生权重值</a:t>
            </a:r>
            <a:r>
              <a:rPr lang="en-US" altLang="zh-CN" b="1" dirty="0" err="1"/>
              <a:t>Ci</a:t>
            </a:r>
            <a:r>
              <a:rPr lang="zh-CN" altLang="en-US" b="1" dirty="0"/>
              <a:t>；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63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二、背景知识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654626" cy="499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1772816"/>
            <a:ext cx="3554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根据</a:t>
            </a:r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计算两者的</a:t>
            </a:r>
            <a:r>
              <a:rPr lang="zh-CN" altLang="en-US" dirty="0" smtClean="0"/>
              <a:t>相似（关）性；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对第一阶段的原始分值进行归一化处理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根据权重系数对</a:t>
            </a:r>
            <a:r>
              <a:rPr lang="en-US" altLang="zh-CN" dirty="0"/>
              <a:t>Value</a:t>
            </a:r>
            <a:r>
              <a:rPr lang="zh-CN" altLang="en-US" dirty="0"/>
              <a:t>进行加权求和。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0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22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Self-Attention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748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步骤</a:t>
            </a:r>
            <a:r>
              <a:rPr lang="en-US" altLang="zh-CN" sz="2000" dirty="0"/>
              <a:t>1</a:t>
            </a:r>
            <a:r>
              <a:rPr lang="zh-CN" altLang="en-US" sz="2000" dirty="0"/>
              <a:t>：从每个</a:t>
            </a:r>
            <a:r>
              <a:rPr lang="en-US" altLang="zh-CN" sz="2000" dirty="0"/>
              <a:t>Encoder</a:t>
            </a:r>
            <a:r>
              <a:rPr lang="zh-CN" altLang="en-US" sz="2000" dirty="0"/>
              <a:t>的输入向量上创建</a:t>
            </a:r>
            <a:r>
              <a:rPr lang="en-US" altLang="zh-CN" sz="2000" dirty="0"/>
              <a:t>3</a:t>
            </a:r>
            <a:r>
              <a:rPr lang="zh-CN" altLang="en-US" sz="2000" dirty="0"/>
              <a:t>个向量。对于每个单词，我们创建一个</a:t>
            </a:r>
            <a:r>
              <a:rPr lang="en-US" altLang="zh-CN" sz="2000" dirty="0"/>
              <a:t>Query</a:t>
            </a:r>
            <a:r>
              <a:rPr lang="zh-CN" altLang="en-US" sz="2000" dirty="0"/>
              <a:t>向量，一个</a:t>
            </a:r>
            <a:r>
              <a:rPr lang="en-US" altLang="zh-CN" sz="2000" dirty="0"/>
              <a:t>Key</a:t>
            </a:r>
            <a:r>
              <a:rPr lang="zh-CN" altLang="en-US" sz="2000" dirty="0"/>
              <a:t>向量和一个</a:t>
            </a:r>
            <a:r>
              <a:rPr lang="en-US" altLang="zh-CN" sz="2000" dirty="0"/>
              <a:t>Value</a:t>
            </a:r>
            <a:r>
              <a:rPr lang="zh-CN" altLang="en-US" sz="2000" dirty="0"/>
              <a:t>向量。</a:t>
            </a:r>
          </a:p>
          <a:p>
            <a:r>
              <a:rPr lang="zh-CN" altLang="en-US" sz="2000" dirty="0"/>
              <a:t>即：</a:t>
            </a:r>
            <a:r>
              <a:rPr lang="en-US" altLang="zh-CN" sz="2000" dirty="0"/>
              <a:t>X1*(</a:t>
            </a:r>
            <a:r>
              <a:rPr lang="en-US" altLang="zh-CN" sz="2000" dirty="0" err="1"/>
              <a:t>Wq,Wk,Wv</a:t>
            </a:r>
            <a:r>
              <a:rPr lang="en-US" altLang="zh-CN" sz="2000" dirty="0"/>
              <a:t>).T = (q1,k1,v1)</a:t>
            </a:r>
            <a:endParaRPr lang="zh-CN" altLang="en-US" sz="2000" dirty="0"/>
          </a:p>
          <a:p>
            <a:r>
              <a:rPr lang="zh-CN" altLang="en-US" sz="2000" dirty="0"/>
              <a:t> </a:t>
            </a:r>
          </a:p>
          <a:p>
            <a:r>
              <a:rPr lang="zh-CN" altLang="en-US" sz="2000" dirty="0"/>
              <a:t>步骤</a:t>
            </a:r>
            <a:r>
              <a:rPr lang="en-US" altLang="zh-CN" sz="2000" dirty="0"/>
              <a:t>2</a:t>
            </a:r>
            <a:r>
              <a:rPr lang="zh-CN" altLang="en-US" sz="2000" dirty="0"/>
              <a:t>：计算相似性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000" dirty="0" smtClean="0"/>
              <a:t>点</a:t>
            </a:r>
            <a:r>
              <a:rPr lang="zh-CN" altLang="en-US" sz="2000" dirty="0"/>
              <a:t>积 </a:t>
            </a:r>
            <a:r>
              <a:rPr lang="en-US" altLang="zh-CN" sz="2000" dirty="0"/>
              <a:t>q1 · </a:t>
            </a:r>
            <a:r>
              <a:rPr lang="en-US" altLang="zh-CN" sz="2000" dirty="0" smtClean="0"/>
              <a:t>k1</a:t>
            </a:r>
            <a:endParaRPr lang="en-US" altLang="zh-CN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000" dirty="0"/>
              <a:t>除以</a:t>
            </a:r>
            <a:r>
              <a:rPr lang="en-US" altLang="zh-CN" sz="2000" dirty="0"/>
              <a:t>8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dk</a:t>
            </a:r>
            <a:r>
              <a:rPr lang="zh-CN" altLang="en-US" sz="2000" dirty="0"/>
              <a:t>开根号得，即</a:t>
            </a:r>
            <a:r>
              <a:rPr lang="en-US" altLang="zh-CN" sz="2000" dirty="0"/>
              <a:t>key</a:t>
            </a:r>
            <a:r>
              <a:rPr lang="zh-CN" altLang="en-US" sz="2000" dirty="0"/>
              <a:t>向量的维度是</a:t>
            </a:r>
            <a:r>
              <a:rPr lang="en-US" altLang="zh-CN" sz="2000" dirty="0"/>
              <a:t>64</a:t>
            </a:r>
            <a:r>
              <a:rPr lang="zh-CN" altLang="en-US" sz="2000" dirty="0"/>
              <a:t>维，其平方根</a:t>
            </a:r>
            <a:r>
              <a:rPr lang="en-US" altLang="zh-CN" sz="2000" dirty="0"/>
              <a:t>=8</a:t>
            </a:r>
            <a:r>
              <a:rPr lang="zh-CN" altLang="en-US" sz="2000" dirty="0"/>
              <a:t>）防止点积后的值过大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000" dirty="0"/>
              <a:t>归一化</a:t>
            </a:r>
            <a:r>
              <a:rPr lang="en-US" altLang="zh-CN" sz="2000" dirty="0" err="1" smtClean="0"/>
              <a:t>softmax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000" dirty="0"/>
              <a:t>步骤</a:t>
            </a:r>
            <a:r>
              <a:rPr lang="en-US" altLang="zh-CN" sz="2000" dirty="0"/>
              <a:t>3</a:t>
            </a:r>
            <a:r>
              <a:rPr lang="zh-CN" altLang="en-US" sz="2000" dirty="0"/>
              <a:t>：加权求和</a:t>
            </a:r>
          </a:p>
          <a:p>
            <a:r>
              <a:rPr lang="zh-CN" altLang="en-US" sz="2000" dirty="0" smtClean="0"/>
              <a:t>目的</a:t>
            </a:r>
            <a:r>
              <a:rPr lang="zh-CN" altLang="en-US" sz="2000" dirty="0"/>
              <a:t>：保存对当前词的关注度不变的情况下，降低对不相关词的关注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000" dirty="0"/>
              <a:t>加权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* v1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000" dirty="0"/>
              <a:t>求和 </a:t>
            </a:r>
            <a:r>
              <a:rPr lang="en-US" altLang="zh-CN" sz="2000" dirty="0"/>
              <a:t>sum </a:t>
            </a:r>
          </a:p>
        </p:txBody>
      </p:sp>
    </p:spTree>
    <p:extLst>
      <p:ext uri="{BB962C8B-B14F-4D97-AF65-F5344CB8AC3E}">
        <p14:creationId xmlns:p14="http://schemas.microsoft.com/office/powerpoint/2010/main" val="38242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uploader.shimo.im/f/8MGstHGN3VwzMdHG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65222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er.shimo.im/f/IrE6iQblTFI4Hhq5.png!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36" y="1075556"/>
            <a:ext cx="4594127" cy="33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Multi-Head Attention</a:t>
            </a:r>
            <a:endParaRPr lang="zh-CN" altLang="en-US" sz="2400" b="1" dirty="0"/>
          </a:p>
        </p:txBody>
      </p:sp>
      <p:pic>
        <p:nvPicPr>
          <p:cNvPr id="8194" name="Picture 2" descr="https://uploader.shimo.im/f/LPDtjpJdSWUyaTRn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746081" cy="48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5619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476</Words>
  <Application>Microsoft Office PowerPoint</Application>
  <PresentationFormat>全屏显示(4:3)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Attention is all you need</vt:lpstr>
      <vt:lpstr>一、背景知识1：seq2seq模型</vt:lpstr>
      <vt:lpstr>PowerPoint 演示文稿</vt:lpstr>
      <vt:lpstr>PowerPoint 演示文稿</vt:lpstr>
      <vt:lpstr>二、背景知识2：Attention介绍</vt:lpstr>
      <vt:lpstr>PowerPoint 演示文稿</vt:lpstr>
      <vt:lpstr>PowerPoint 演示文稿</vt:lpstr>
      <vt:lpstr>PowerPoint 演示文稿</vt:lpstr>
      <vt:lpstr>PowerPoint 演示文稿</vt:lpstr>
      <vt:lpstr>一、研究目的</vt:lpstr>
      <vt:lpstr>二、研究思路</vt:lpstr>
      <vt:lpstr>三、方法</vt:lpstr>
      <vt:lpstr>五、结论</vt:lpstr>
      <vt:lpstr>六、思考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karry</dc:creator>
  <cp:lastModifiedBy>karry</cp:lastModifiedBy>
  <cp:revision>55</cp:revision>
  <dcterms:created xsi:type="dcterms:W3CDTF">2020-12-04T03:08:21Z</dcterms:created>
  <dcterms:modified xsi:type="dcterms:W3CDTF">2020-12-07T03:19:13Z</dcterms:modified>
</cp:coreProperties>
</file>