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Neural News Recommendation with Topic-Aware News Representation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24536" cy="20882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发表时间：</a:t>
            </a:r>
            <a:r>
              <a:rPr lang="en-US" altLang="zh-CN" dirty="0">
                <a:solidFill>
                  <a:schemeClr val="tx1"/>
                </a:solidFill>
              </a:rPr>
              <a:t>2019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发表地点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ACL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论文</a:t>
            </a:r>
            <a:r>
              <a:rPr lang="zh-CN" altLang="en-US" dirty="0">
                <a:solidFill>
                  <a:schemeClr val="tx1"/>
                </a:solidFill>
              </a:rPr>
              <a:t>作者：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Chuhan</a:t>
            </a:r>
            <a:r>
              <a:rPr lang="en-US" altLang="zh-CN" dirty="0">
                <a:solidFill>
                  <a:schemeClr val="tx1"/>
                </a:solidFill>
              </a:rPr>
              <a:t> Wu1 , </a:t>
            </a:r>
            <a:r>
              <a:rPr lang="en-US" altLang="zh-CN" dirty="0" err="1">
                <a:solidFill>
                  <a:schemeClr val="tx1"/>
                </a:solidFill>
              </a:rPr>
              <a:t>Fangzhao</a:t>
            </a:r>
            <a:r>
              <a:rPr lang="en-US" altLang="zh-CN" dirty="0">
                <a:solidFill>
                  <a:schemeClr val="tx1"/>
                </a:solidFill>
              </a:rPr>
              <a:t> Wu2 , </a:t>
            </a:r>
            <a:r>
              <a:rPr lang="en-US" altLang="zh-CN" dirty="0" err="1">
                <a:solidFill>
                  <a:schemeClr val="tx1"/>
                </a:solidFill>
              </a:rPr>
              <a:t>Mingxiao</a:t>
            </a:r>
            <a:r>
              <a:rPr lang="en-US" altLang="zh-CN" dirty="0">
                <a:solidFill>
                  <a:schemeClr val="tx1"/>
                </a:solidFill>
              </a:rPr>
              <a:t> An3 , </a:t>
            </a:r>
            <a:r>
              <a:rPr lang="en-US" altLang="zh-CN" dirty="0" err="1">
                <a:solidFill>
                  <a:schemeClr val="tx1"/>
                </a:solidFill>
              </a:rPr>
              <a:t>Jianqiang</a:t>
            </a:r>
            <a:r>
              <a:rPr lang="en-US" altLang="zh-CN" dirty="0">
                <a:solidFill>
                  <a:schemeClr val="tx1"/>
                </a:solidFill>
              </a:rPr>
              <a:t> Huang4 , </a:t>
            </a:r>
            <a:r>
              <a:rPr lang="en-US" altLang="zh-CN" dirty="0" err="1">
                <a:solidFill>
                  <a:schemeClr val="tx1"/>
                </a:solidFill>
              </a:rPr>
              <a:t>Yongfeng</a:t>
            </a:r>
            <a:r>
              <a:rPr lang="en-US" altLang="zh-CN" dirty="0">
                <a:solidFill>
                  <a:schemeClr val="tx1"/>
                </a:solidFill>
              </a:rPr>
              <a:t> Huang1 , Xing Xie2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3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一、研究目的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研究的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为用户推荐个性化新闻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新闻过载问题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、研究思路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新闻建模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word-embedding</a:t>
            </a:r>
          </a:p>
          <a:p>
            <a:pPr lvl="1"/>
            <a:r>
              <a:rPr lang="zh-CN" altLang="en-US" dirty="0" smtClean="0"/>
              <a:t>第二层：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word local context</a:t>
            </a:r>
          </a:p>
          <a:p>
            <a:pPr lvl="1"/>
            <a:r>
              <a:rPr lang="zh-CN" altLang="en-US" dirty="0"/>
              <a:t>第三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选出重要的词</a:t>
            </a:r>
            <a:r>
              <a:rPr lang="en-US" altLang="zh-CN" dirty="0" smtClean="0"/>
              <a:t>word-attention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 smtClean="0"/>
              <a:t>用户建模：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层：选出重要的新闻</a:t>
            </a:r>
            <a:r>
              <a:rPr lang="en-US" altLang="zh-CN" dirty="0" err="1" smtClean="0"/>
              <a:t>news_attention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点击率预测：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一个正样本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K+1</a:t>
            </a:r>
            <a:r>
              <a:rPr lang="zh-CN" altLang="en-US" dirty="0" smtClean="0"/>
              <a:t>个负采样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加入主题分类：损失函数为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29" y="5805264"/>
            <a:ext cx="2686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46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zh-CN" altLang="en-US" dirty="0" smtClean="0"/>
              <a:t>一部分：基础模型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部分：主题分类（加入到损失函数中进行训练）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5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6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Neural News Recommendation with Topic-Aware News Representation</vt:lpstr>
      <vt:lpstr>一、研究目的</vt:lpstr>
      <vt:lpstr>二、研究思路</vt:lpstr>
      <vt:lpstr>三、方法</vt:lpstr>
      <vt:lpstr>四、实验结果</vt:lpstr>
      <vt:lpstr>五、结论</vt:lpstr>
      <vt:lpstr>六、思考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karry</dc:creator>
  <cp:lastModifiedBy>karry</cp:lastModifiedBy>
  <cp:revision>15</cp:revision>
  <dcterms:created xsi:type="dcterms:W3CDTF">2020-12-04T03:08:21Z</dcterms:created>
  <dcterms:modified xsi:type="dcterms:W3CDTF">2020-12-09T12:27:59Z</dcterms:modified>
</cp:coreProperties>
</file>