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题目</a:t>
            </a:r>
            <a:endParaRPr lang="zh-CN" altLang="en-US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3995936" y="4077072"/>
            <a:ext cx="4824536" cy="208823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</a:rPr>
              <a:t>发表时间：</a:t>
            </a:r>
            <a:r>
              <a:rPr lang="en-US" altLang="zh-CN" dirty="0">
                <a:solidFill>
                  <a:schemeClr val="tx1"/>
                </a:solidFill>
              </a:rPr>
              <a:t>2019</a:t>
            </a:r>
          </a:p>
          <a:p>
            <a:pPr algn="just"/>
            <a:r>
              <a:rPr lang="zh-CN" altLang="en-US" dirty="0">
                <a:solidFill>
                  <a:schemeClr val="tx1"/>
                </a:solidFill>
              </a:rPr>
              <a:t>发表地点：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/>
            <a:r>
              <a:rPr lang="zh-CN" altLang="en-US" dirty="0" smtClean="0">
                <a:solidFill>
                  <a:schemeClr val="tx1"/>
                </a:solidFill>
              </a:rPr>
              <a:t>论文</a:t>
            </a:r>
            <a:r>
              <a:rPr lang="zh-CN" altLang="en-US" dirty="0">
                <a:solidFill>
                  <a:schemeClr val="tx1"/>
                </a:solidFill>
              </a:rPr>
              <a:t>作者：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/>
            <a:r>
              <a:rPr lang="en-US" altLang="zh-CN" dirty="0" err="1">
                <a:solidFill>
                  <a:schemeClr val="tx1"/>
                </a:solidFill>
              </a:rPr>
              <a:t>Chuhan</a:t>
            </a:r>
            <a:r>
              <a:rPr lang="en-US" altLang="zh-CN" dirty="0">
                <a:solidFill>
                  <a:schemeClr val="tx1"/>
                </a:solidFill>
              </a:rPr>
              <a:t> Wu1 , </a:t>
            </a:r>
            <a:r>
              <a:rPr lang="en-US" altLang="zh-CN" dirty="0" err="1">
                <a:solidFill>
                  <a:schemeClr val="tx1"/>
                </a:solidFill>
              </a:rPr>
              <a:t>Fangzhao</a:t>
            </a:r>
            <a:r>
              <a:rPr lang="en-US" altLang="zh-CN" dirty="0">
                <a:solidFill>
                  <a:schemeClr val="tx1"/>
                </a:solidFill>
              </a:rPr>
              <a:t> Wu2 , </a:t>
            </a:r>
            <a:r>
              <a:rPr lang="en-US" altLang="zh-CN" dirty="0" err="1">
                <a:solidFill>
                  <a:schemeClr val="tx1"/>
                </a:solidFill>
              </a:rPr>
              <a:t>Mingxiao</a:t>
            </a:r>
            <a:r>
              <a:rPr lang="en-US" altLang="zh-CN" dirty="0">
                <a:solidFill>
                  <a:schemeClr val="tx1"/>
                </a:solidFill>
              </a:rPr>
              <a:t> An3 , </a:t>
            </a:r>
            <a:r>
              <a:rPr lang="en-US" altLang="zh-CN" dirty="0" err="1">
                <a:solidFill>
                  <a:schemeClr val="tx1"/>
                </a:solidFill>
              </a:rPr>
              <a:t>Jianqiang</a:t>
            </a:r>
            <a:r>
              <a:rPr lang="en-US" altLang="zh-CN" dirty="0">
                <a:solidFill>
                  <a:schemeClr val="tx1"/>
                </a:solidFill>
              </a:rPr>
              <a:t> Huang4 , </a:t>
            </a:r>
            <a:r>
              <a:rPr lang="en-US" altLang="zh-CN" dirty="0" err="1">
                <a:solidFill>
                  <a:schemeClr val="tx1"/>
                </a:solidFill>
              </a:rPr>
              <a:t>Yongfeng</a:t>
            </a:r>
            <a:r>
              <a:rPr lang="en-US" altLang="zh-CN" dirty="0">
                <a:solidFill>
                  <a:schemeClr val="tx1"/>
                </a:solidFill>
              </a:rPr>
              <a:t> Huang1 , Xing Xie2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35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一、研究目的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研究的原因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2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</a:t>
            </a:r>
            <a:r>
              <a:rPr lang="zh-CN" altLang="en-US" dirty="0" smtClean="0"/>
              <a:t>研究思路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46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实验方法</a:t>
            </a:r>
            <a:endParaRPr lang="en-US" altLang="zh-CN" dirty="0" smtClean="0"/>
          </a:p>
          <a:p>
            <a:r>
              <a:rPr lang="zh-CN" altLang="en-US" dirty="0" smtClean="0"/>
              <a:t>测试方法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51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5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</a:t>
            </a:r>
            <a:r>
              <a:rPr lang="zh-CN" altLang="en-US" dirty="0" smtClean="0"/>
              <a:t>、结论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56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</a:t>
            </a:r>
            <a:r>
              <a:rPr lang="zh-CN" altLang="en-US" dirty="0" smtClean="0"/>
              <a:t>、思考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6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</Words>
  <Application>Microsoft Office PowerPoint</Application>
  <PresentationFormat>全屏显示(4:3)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题目</vt:lpstr>
      <vt:lpstr>一、研究目的</vt:lpstr>
      <vt:lpstr>二、研究思路</vt:lpstr>
      <vt:lpstr>三、方法</vt:lpstr>
      <vt:lpstr>四、实验结果</vt:lpstr>
      <vt:lpstr>五、结论</vt:lpstr>
      <vt:lpstr>六、思考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题目</dc:title>
  <dc:creator>karry</dc:creator>
  <cp:lastModifiedBy>karry</cp:lastModifiedBy>
  <cp:revision>8</cp:revision>
  <dcterms:created xsi:type="dcterms:W3CDTF">2020-12-04T03:08:21Z</dcterms:created>
  <dcterms:modified xsi:type="dcterms:W3CDTF">2020-12-06T02:35:54Z</dcterms:modified>
</cp:coreProperties>
</file>