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78"/>
    <p:restoredTop sz="94726"/>
  </p:normalViewPr>
  <p:slideViewPr>
    <p:cSldViewPr snapToGrid="0" snapToObjects="1">
      <p:cViewPr>
        <p:scale>
          <a:sx n="119" d="100"/>
          <a:sy n="119" d="100"/>
        </p:scale>
        <p:origin x="-50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58FA-5750-294D-AFB9-619918136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CB3B8-B476-8043-8452-0763C3FB5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5E00C-4F65-B441-8AF0-251B4B3D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9009E-7C90-454A-9E55-8016E45B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06946-330C-3041-BD5E-7E912AE43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1827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4F74-B331-5C41-AE18-DB5FBBF3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45109-43B2-FB47-B84E-D437E0BDE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C3030-0D78-0849-A8BD-EB8AD8A8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4385B-E3E4-E247-98BF-9C0C37B8D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15B25-2B13-8E4F-86C4-F31C0EE9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251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7316ED-17A5-384C-8232-B0B1CDE7A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AA6B5-D23B-334D-94D1-6F7E03754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10D8A-FF10-F345-9B2B-D8581527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9AC8F-C40B-8344-A8B7-BDB365586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55FF6-E3A1-B44F-BDF9-A3F589C13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7186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2CC7-4139-8240-B14B-9B7BC44C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657ED-5706-E04F-ABF6-09B3F3E8C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1D639-8575-6E47-BD16-6448A740A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40B7D-FDD7-0049-8BE7-EDD4BB36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7D23D-EAB3-554F-8B3F-24AF0B52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9463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0DE7-E028-E24C-837B-DC62A243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CEFF7-417E-0742-9525-55DF3B034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599D9-CA2C-5C43-A7B6-E22C3ADA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D2B9-B0E1-FF43-86B6-F41F8D0C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85E5B-34E4-264A-A1F9-56C3E468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6965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A388-1476-1B4A-A090-AAB93A1B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A49EC-274E-6647-A7A5-73F3C65AB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D2F37-B964-7E4E-BCF3-4365DD28C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722F-8675-E34E-95E0-9427EBB1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AE313-CCA7-D846-8F21-A6BE5363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32C67-7990-8044-BE60-E1CA5707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8722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E3F8-2CEE-3A49-B945-0C2C746E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9813E-C46D-C041-BCA8-0C078D5A9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665D2-879A-0344-9DC6-0DA73FE1C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3DD2B-C79A-E149-B231-60D395F8E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D7338-779C-124C-994F-830E08852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E6340-BA00-954B-AE73-43B02C19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F258C-18FF-5543-98B3-BD744CFA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6E867-BE65-1F40-9E6A-031CACB0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5905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9927-69C5-5444-9804-0251E4F5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17B6B-2084-9F40-8FEA-E0D5CA0A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AC4CA-7BCE-6542-B5C3-937AB9C6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46261-D81A-2445-8EA6-081B9DF1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5538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66BA46-058B-4845-A6A0-281019D6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2A64B-4BCB-FF4B-9330-8A63C3112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0D6F-5866-9946-838C-FB5E00DE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9571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4C84B-F684-3441-8B70-3442A469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CD90-B876-1C4B-9BB4-313300E51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D13C6-E4B5-D744-93DA-37ED641CD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E0EB4-1483-844C-BDEB-6FEF2F4F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F8FEB-2FEF-9A4C-9D62-AB59D05F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6E2C3-B55B-FB4E-804B-3DB12F8E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344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ADE3-6103-854F-BB61-1A06B8BB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0C6FA-6209-7246-AA33-C2EC79EE4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F18E3-99AD-274C-993C-BCEC66539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5F2F1-BB5C-094B-BCEF-DA491E88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09810-E5F5-CA40-8F90-7785BE49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AA4BA-41F2-9F46-86FA-0083AE93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1520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C717C3-EBA1-5949-85FD-5F6AFFF1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9B5CC-E4EA-2D45-8C15-100384FAC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7938E-8161-9745-A8E7-5E3E109CD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07BF5-34CF-D14C-BC31-45FFE59B4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4C46D-72F6-F74E-9989-F136DFAF6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1618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839F9037-A34E-484C-B7FB-919C5E00B101}"/>
              </a:ext>
            </a:extLst>
          </p:cNvPr>
          <p:cNvGrpSpPr/>
          <p:nvPr/>
        </p:nvGrpSpPr>
        <p:grpSpPr>
          <a:xfrm>
            <a:off x="2591953" y="1194953"/>
            <a:ext cx="1319645" cy="4047713"/>
            <a:chOff x="1392381" y="1194953"/>
            <a:chExt cx="1319645" cy="404771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4544CC-9842-394E-84AC-8BDC67FE1150}"/>
                </a:ext>
              </a:extLst>
            </p:cNvPr>
            <p:cNvSpPr txBox="1"/>
            <p:nvPr/>
          </p:nvSpPr>
          <p:spPr>
            <a:xfrm>
              <a:off x="1392381" y="4873334"/>
              <a:ext cx="1319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TX 1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55893B0-B3E0-8846-8333-A2A9CAF7AF23}"/>
                </a:ext>
              </a:extLst>
            </p:cNvPr>
            <p:cNvCxnSpPr/>
            <p:nvPr/>
          </p:nvCxnSpPr>
          <p:spPr>
            <a:xfrm>
              <a:off x="1392381" y="1506967"/>
              <a:ext cx="13196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82D10D5-6611-A447-BBFF-36C5496E39A4}"/>
                </a:ext>
              </a:extLst>
            </p:cNvPr>
            <p:cNvSpPr/>
            <p:nvPr/>
          </p:nvSpPr>
          <p:spPr>
            <a:xfrm>
              <a:off x="1392381" y="1194955"/>
              <a:ext cx="1319645" cy="3678381"/>
            </a:xfrm>
            <a:prstGeom prst="roundRect">
              <a:avLst>
                <a:gd name="adj" fmla="val 6838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829264-D44F-3E4B-A2E8-C693B0E00060}"/>
                </a:ext>
              </a:extLst>
            </p:cNvPr>
            <p:cNvSpPr txBox="1"/>
            <p:nvPr/>
          </p:nvSpPr>
          <p:spPr>
            <a:xfrm>
              <a:off x="1392381" y="1194953"/>
              <a:ext cx="13196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h</a:t>
              </a:r>
              <a:r>
                <a:rPr lang="en-US" sz="1500" dirty="0">
                  <a:effectLst/>
                </a:rPr>
                <a:t>ash_1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25B4FA-B048-964D-97D1-33F11D2B9FE6}"/>
                </a:ext>
              </a:extLst>
            </p:cNvPr>
            <p:cNvSpPr/>
            <p:nvPr/>
          </p:nvSpPr>
          <p:spPr>
            <a:xfrm>
              <a:off x="1578275" y="1769661"/>
              <a:ext cx="947853" cy="1260087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708BE8-6255-ED4B-8A09-FCE15404E816}"/>
                </a:ext>
              </a:extLst>
            </p:cNvPr>
            <p:cNvSpPr/>
            <p:nvPr/>
          </p:nvSpPr>
          <p:spPr>
            <a:xfrm>
              <a:off x="1578275" y="3318822"/>
              <a:ext cx="947853" cy="126008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FF7B65-1E11-EA4D-AD73-7B91EA00950B}"/>
                </a:ext>
              </a:extLst>
            </p:cNvPr>
            <p:cNvSpPr/>
            <p:nvPr/>
          </p:nvSpPr>
          <p:spPr>
            <a:xfrm>
              <a:off x="1664508" y="1845137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6">
                      <a:lumMod val="50000"/>
                    </a:schemeClr>
                  </a:solidFill>
                </a:rPr>
                <a:t>input_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  <a:endParaRPr lang="en-CN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9D5AD1-0371-504A-BFF3-16456E8C0793}"/>
                </a:ext>
              </a:extLst>
            </p:cNvPr>
            <p:cNvSpPr/>
            <p:nvPr/>
          </p:nvSpPr>
          <p:spPr>
            <a:xfrm>
              <a:off x="1664508" y="2253836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6">
                      <a:lumMod val="50000"/>
                    </a:schemeClr>
                  </a:solidFill>
                </a:rPr>
                <a:t>input_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  <a:endParaRPr lang="en-CN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5F18286-1D82-1240-9F31-8BE199044B12}"/>
                </a:ext>
              </a:extLst>
            </p:cNvPr>
            <p:cNvSpPr/>
            <p:nvPr/>
          </p:nvSpPr>
          <p:spPr>
            <a:xfrm>
              <a:off x="1664508" y="2662535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6">
                      <a:lumMod val="50000"/>
                    </a:schemeClr>
                  </a:solidFill>
                </a:rPr>
                <a:t>input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_n</a:t>
              </a:r>
              <a:endParaRPr lang="en-CN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9F131F4-9BA5-EA40-9B14-088B2EEB9C6B}"/>
                </a:ext>
              </a:extLst>
            </p:cNvPr>
            <p:cNvSpPr/>
            <p:nvPr/>
          </p:nvSpPr>
          <p:spPr>
            <a:xfrm>
              <a:off x="1664508" y="3396974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1">
                      <a:lumMod val="50000"/>
                    </a:schemeClr>
                  </a:solidFill>
                </a:rPr>
                <a:t>output_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endParaRPr lang="en-CN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626FE29-C3B2-B245-992E-4BA66B72094F}"/>
                </a:ext>
              </a:extLst>
            </p:cNvPr>
            <p:cNvSpPr/>
            <p:nvPr/>
          </p:nvSpPr>
          <p:spPr>
            <a:xfrm>
              <a:off x="1664508" y="3805673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1">
                      <a:lumMod val="50000"/>
                    </a:schemeClr>
                  </a:solidFill>
                </a:rPr>
                <a:t>output_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CN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DFD9B7-0CFA-5942-9BA4-28594222EFAA}"/>
                </a:ext>
              </a:extLst>
            </p:cNvPr>
            <p:cNvSpPr/>
            <p:nvPr/>
          </p:nvSpPr>
          <p:spPr>
            <a:xfrm>
              <a:off x="1664508" y="4214372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1">
                      <a:lumMod val="50000"/>
                    </a:schemeClr>
                  </a:solidFill>
                </a:rPr>
                <a:t>output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_n</a:t>
              </a:r>
              <a:endParaRPr lang="en-CN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B3D1BE0-CF63-654C-8245-E74DF6F92B92}"/>
              </a:ext>
            </a:extLst>
          </p:cNvPr>
          <p:cNvSpPr txBox="1"/>
          <p:nvPr/>
        </p:nvSpPr>
        <p:spPr>
          <a:xfrm>
            <a:off x="5187468" y="4873334"/>
            <a:ext cx="13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 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9DEB1A5-E7AF-7748-8B95-25730A80FF17}"/>
              </a:ext>
            </a:extLst>
          </p:cNvPr>
          <p:cNvCxnSpPr/>
          <p:nvPr/>
        </p:nvCxnSpPr>
        <p:spPr>
          <a:xfrm>
            <a:off x="5187468" y="1506967"/>
            <a:ext cx="13196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86EC7F5-9F24-3048-862E-FD7711E64790}"/>
              </a:ext>
            </a:extLst>
          </p:cNvPr>
          <p:cNvSpPr/>
          <p:nvPr/>
        </p:nvSpPr>
        <p:spPr>
          <a:xfrm>
            <a:off x="5187468" y="1194955"/>
            <a:ext cx="1319645" cy="3678381"/>
          </a:xfrm>
          <a:prstGeom prst="roundRect">
            <a:avLst>
              <a:gd name="adj" fmla="val 683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5F870E-A853-3B41-9901-2036E09E1252}"/>
              </a:ext>
            </a:extLst>
          </p:cNvPr>
          <p:cNvSpPr txBox="1"/>
          <p:nvPr/>
        </p:nvSpPr>
        <p:spPr>
          <a:xfrm>
            <a:off x="5187468" y="1194953"/>
            <a:ext cx="13196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h</a:t>
            </a:r>
            <a:r>
              <a:rPr lang="en-US" sz="1500" dirty="0">
                <a:effectLst/>
              </a:rPr>
              <a:t>ash_2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83CF83E-A8AB-824E-9ED4-CC27F7C4B1F0}"/>
              </a:ext>
            </a:extLst>
          </p:cNvPr>
          <p:cNvSpPr/>
          <p:nvPr/>
        </p:nvSpPr>
        <p:spPr>
          <a:xfrm>
            <a:off x="5373362" y="1769661"/>
            <a:ext cx="947853" cy="126008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09A708-2334-9940-AE71-FDA52C47110C}"/>
              </a:ext>
            </a:extLst>
          </p:cNvPr>
          <p:cNvSpPr/>
          <p:nvPr/>
        </p:nvSpPr>
        <p:spPr>
          <a:xfrm>
            <a:off x="5373362" y="3318822"/>
            <a:ext cx="947853" cy="126008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068306-9C95-9645-B0C5-09DA4632C20F}"/>
              </a:ext>
            </a:extLst>
          </p:cNvPr>
          <p:cNvSpPr/>
          <p:nvPr/>
        </p:nvSpPr>
        <p:spPr>
          <a:xfrm>
            <a:off x="5459595" y="1845137"/>
            <a:ext cx="775386" cy="29173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accent6">
                    <a:lumMod val="50000"/>
                  </a:schemeClr>
                </a:solidFill>
              </a:rPr>
              <a:t>input_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en-CN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F6832C2-D70C-1C45-ADAF-B768C3E732B5}"/>
              </a:ext>
            </a:extLst>
          </p:cNvPr>
          <p:cNvSpPr/>
          <p:nvPr/>
        </p:nvSpPr>
        <p:spPr>
          <a:xfrm>
            <a:off x="5459595" y="2253836"/>
            <a:ext cx="775386" cy="29173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accent6">
                    <a:lumMod val="50000"/>
                  </a:schemeClr>
                </a:solidFill>
              </a:rPr>
              <a:t>input_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endParaRPr lang="en-CN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1E035E7-E472-F24F-BC65-122A1606152C}"/>
              </a:ext>
            </a:extLst>
          </p:cNvPr>
          <p:cNvSpPr/>
          <p:nvPr/>
        </p:nvSpPr>
        <p:spPr>
          <a:xfrm>
            <a:off x="5459595" y="3396974"/>
            <a:ext cx="775386" cy="29173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accent1">
                    <a:lumMod val="50000"/>
                  </a:schemeClr>
                </a:solidFill>
              </a:rPr>
              <a:t>output_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en-CN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17FD9D-B695-8F4C-87F1-A235B5399E81}"/>
              </a:ext>
            </a:extLst>
          </p:cNvPr>
          <p:cNvSpPr/>
          <p:nvPr/>
        </p:nvSpPr>
        <p:spPr>
          <a:xfrm>
            <a:off x="5459595" y="3805673"/>
            <a:ext cx="775386" cy="29173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accent1">
                    <a:lumMod val="50000"/>
                  </a:schemeClr>
                </a:solidFill>
              </a:rPr>
              <a:t>output_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CN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1D3822AB-5FA2-9F43-9823-EE1837E75F83}"/>
              </a:ext>
            </a:extLst>
          </p:cNvPr>
          <p:cNvCxnSpPr>
            <a:cxnSpLocks/>
            <a:stCxn id="27" idx="3"/>
            <a:endCxn id="48" idx="1"/>
          </p:cNvCxnSpPr>
          <p:nvPr/>
        </p:nvCxnSpPr>
        <p:spPr>
          <a:xfrm flipV="1">
            <a:off x="3639466" y="2399705"/>
            <a:ext cx="1820129" cy="11431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63F9595-391D-4646-9774-5382D9E62DD0}"/>
              </a:ext>
            </a:extLst>
          </p:cNvPr>
          <p:cNvCxnSpPr>
            <a:cxnSpLocks/>
            <a:stCxn id="48" idx="3"/>
            <a:endCxn id="57" idx="1"/>
          </p:cNvCxnSpPr>
          <p:nvPr/>
        </p:nvCxnSpPr>
        <p:spPr>
          <a:xfrm flipV="1">
            <a:off x="6234981" y="2399704"/>
            <a:ext cx="540328" cy="1"/>
          </a:xfrm>
          <a:prstGeom prst="straightConnector1">
            <a:avLst/>
          </a:prstGeom>
          <a:ln w="12700">
            <a:solidFill>
              <a:schemeClr val="accent6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C8DC3330-54F3-A84B-AAE3-4BA879B641CA}"/>
              </a:ext>
            </a:extLst>
          </p:cNvPr>
          <p:cNvSpPr/>
          <p:nvPr/>
        </p:nvSpPr>
        <p:spPr>
          <a:xfrm>
            <a:off x="6775309" y="2067119"/>
            <a:ext cx="1643861" cy="665170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effectLst/>
              </a:rPr>
              <a:t>prevTxHash=hash_1</a:t>
            </a:r>
          </a:p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effectLst/>
              </a:rPr>
              <a:t>outputIndex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=0</a:t>
            </a:r>
          </a:p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effectLst/>
              </a:rPr>
              <a:t>ignature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=?</a:t>
            </a:r>
            <a:endParaRPr lang="en-US" sz="1200" dirty="0"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A2DAD1-840C-CA4F-92A9-1C9EBD577CD0}"/>
              </a:ext>
            </a:extLst>
          </p:cNvPr>
          <p:cNvSpPr txBox="1"/>
          <p:nvPr/>
        </p:nvSpPr>
        <p:spPr>
          <a:xfrm>
            <a:off x="5668393" y="262373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·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··</a:t>
            </a:r>
            <a:endParaRPr lang="en-CN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0666833-DD83-E742-A51D-3EE37E7999C3}"/>
              </a:ext>
            </a:extLst>
          </p:cNvPr>
          <p:cNvCxnSpPr>
            <a:cxnSpLocks/>
            <a:stCxn id="51" idx="3"/>
            <a:endCxn id="66" idx="1"/>
          </p:cNvCxnSpPr>
          <p:nvPr/>
        </p:nvCxnSpPr>
        <p:spPr>
          <a:xfrm flipV="1">
            <a:off x="6234981" y="3948865"/>
            <a:ext cx="540328" cy="2677"/>
          </a:xfrm>
          <a:prstGeom prst="straightConnector1">
            <a:avLst/>
          </a:prstGeom>
          <a:ln w="12700">
            <a:solidFill>
              <a:schemeClr val="accent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ACA93623-DA3C-054B-B1A0-D3BEC6B5C33A}"/>
              </a:ext>
            </a:extLst>
          </p:cNvPr>
          <p:cNvSpPr/>
          <p:nvPr/>
        </p:nvSpPr>
        <p:spPr>
          <a:xfrm>
            <a:off x="6775309" y="3616280"/>
            <a:ext cx="1643861" cy="66517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effectLst/>
              </a:rPr>
              <a:t>value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effectLst/>
              </a:rPr>
              <a:t>=10</a:t>
            </a:r>
            <a:endParaRPr lang="en-US" sz="1200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effectLst/>
              </a:rPr>
              <a:t>address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effectLst/>
              </a:rPr>
              <a:t>=?</a:t>
            </a:r>
            <a:endParaRPr lang="en-US" sz="1200" dirty="0"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DD17A14-847F-F94B-9973-663F47403485}"/>
              </a:ext>
            </a:extLst>
          </p:cNvPr>
          <p:cNvSpPr txBox="1"/>
          <p:nvPr/>
        </p:nvSpPr>
        <p:spPr>
          <a:xfrm>
            <a:off x="5668393" y="417212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·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··</a:t>
            </a:r>
            <a:endParaRPr lang="en-CN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16412D8-FDE4-5F42-A360-6D892189EF06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3639466" y="3951542"/>
            <a:ext cx="595429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07CB2F5-FBC1-FF41-9A98-C19E4B9E12C2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3639466" y="4356790"/>
            <a:ext cx="598415" cy="345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4750DA7-F8A2-9A4D-B455-B34DB5B653ED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263916" y="1991006"/>
            <a:ext cx="60016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10AE211-ED01-A34B-93AA-DAC410F0333F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4864166" y="1991005"/>
            <a:ext cx="595429" cy="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6F9657D-CFA4-E948-909D-FA4CB62C5083}"/>
              </a:ext>
            </a:extLst>
          </p:cNvPr>
          <p:cNvCxnSpPr>
            <a:cxnSpLocks/>
          </p:cNvCxnSpPr>
          <p:nvPr/>
        </p:nvCxnSpPr>
        <p:spPr>
          <a:xfrm>
            <a:off x="2263916" y="2399704"/>
            <a:ext cx="60016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55E2B35-0E9F-0240-86B6-8E8F2F629225}"/>
              </a:ext>
            </a:extLst>
          </p:cNvPr>
          <p:cNvCxnSpPr>
            <a:cxnSpLocks/>
          </p:cNvCxnSpPr>
          <p:nvPr/>
        </p:nvCxnSpPr>
        <p:spPr>
          <a:xfrm>
            <a:off x="2264008" y="2808403"/>
            <a:ext cx="60016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17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57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凯 任</dc:creator>
  <cp:lastModifiedBy>凯 任</cp:lastModifiedBy>
  <cp:revision>112</cp:revision>
  <dcterms:created xsi:type="dcterms:W3CDTF">2025-03-09T03:44:52Z</dcterms:created>
  <dcterms:modified xsi:type="dcterms:W3CDTF">2025-03-09T04:08:47Z</dcterms:modified>
</cp:coreProperties>
</file>