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/>
    <p:restoredTop sz="94698"/>
  </p:normalViewPr>
  <p:slideViewPr>
    <p:cSldViewPr snapToGrid="0" snapToObjects="1">
      <p:cViewPr>
        <p:scale>
          <a:sx n="58" d="100"/>
          <a:sy n="58" d="100"/>
        </p:scale>
        <p:origin x="302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2001125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3F62776-2199-1148-A708-9EDE1D52804B}"/>
              </a:ext>
            </a:extLst>
          </p:cNvPr>
          <p:cNvGrpSpPr/>
          <p:nvPr/>
        </p:nvGrpSpPr>
        <p:grpSpPr>
          <a:xfrm>
            <a:off x="-502024" y="-2075322"/>
            <a:ext cx="14110448" cy="11008643"/>
            <a:chOff x="-502024" y="-2850762"/>
            <a:chExt cx="14110448" cy="11008643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B128171-88DB-0744-AF0D-593DE4F2C8C3}"/>
                </a:ext>
              </a:extLst>
            </p:cNvPr>
            <p:cNvGrpSpPr/>
            <p:nvPr/>
          </p:nvGrpSpPr>
          <p:grpSpPr>
            <a:xfrm>
              <a:off x="-502024" y="-2850762"/>
              <a:ext cx="14110448" cy="11008643"/>
              <a:chOff x="-502024" y="-2850762"/>
              <a:chExt cx="14110448" cy="11008643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A4691AB-D62F-B749-8FEB-502E48E166AC}"/>
                  </a:ext>
                </a:extLst>
              </p:cNvPr>
              <p:cNvGrpSpPr/>
              <p:nvPr/>
            </p:nvGrpSpPr>
            <p:grpSpPr>
              <a:xfrm>
                <a:off x="281439" y="-2622199"/>
                <a:ext cx="12543522" cy="10551516"/>
                <a:chOff x="277734" y="-2602076"/>
                <a:chExt cx="12543522" cy="10551516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339657E-8271-4D4B-907C-1E728C733355}"/>
                    </a:ext>
                  </a:extLst>
                </p:cNvPr>
                <p:cNvSpPr txBox="1"/>
                <p:nvPr/>
              </p:nvSpPr>
              <p:spPr>
                <a:xfrm>
                  <a:off x="5932449" y="5166319"/>
                  <a:ext cx="839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Double Spending</a:t>
                  </a: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FA7A022-F3C4-8544-9E5C-0A0CD3E241D1}"/>
                    </a:ext>
                  </a:extLst>
                </p:cNvPr>
                <p:cNvGrpSpPr/>
                <p:nvPr/>
              </p:nvGrpSpPr>
              <p:grpSpPr>
                <a:xfrm>
                  <a:off x="283757" y="2904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82680E9-3721-E740-81DB-71DFED8D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16E4CF8D-4809-9543-A4B5-0C91D6984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29F0042-D086-E149-B64D-7C7086C2584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BC28484-E746-4142-8541-48D31ED6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E44751F-AFD0-2343-8FEE-704BA4454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=[0]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80533A2-0494-CB4B-8609-B2B36B3E97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3701028-450B-5F49-A041-DCD3CA1E4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99F84DCD-A37D-C644-A02C-5BA03099E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=10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858AB99D-7DB4-0643-AAB9-92CF48DA6DEF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4C29A0-45DD-AF4E-8225-395C6D05E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ash_0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1305B-D499-2D43-98C5-B6B8DF3560CA}"/>
                    </a:ext>
                  </a:extLst>
                </p:cNvPr>
                <p:cNvSpPr txBox="1"/>
                <p:nvPr/>
              </p:nvSpPr>
              <p:spPr>
                <a:xfrm>
                  <a:off x="351216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1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CB150F-AFFE-134B-A307-087632675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5" y="609278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390F6F-912B-FC42-9EF5-9069A6B08A70}"/>
                    </a:ext>
                  </a:extLst>
                </p:cNvPr>
                <p:cNvGrpSpPr/>
                <p:nvPr/>
              </p:nvGrpSpPr>
              <p:grpSpPr>
                <a:xfrm>
                  <a:off x="3647612" y="729358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1A82A4D-F9CC-674D-9D88-F98CC3F5E69C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BFDF1995-0209-DF44-92CB-8F5C482501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k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5B98FAF-020C-7C4E-9FB9-49A16C7C65A2}"/>
                    </a:ext>
                  </a:extLst>
                </p:cNvPr>
                <p:cNvSpPr/>
                <p:nvPr/>
              </p:nvSpPr>
              <p:spPr>
                <a:xfrm>
                  <a:off x="3647612" y="1741875"/>
                  <a:ext cx="1930361" cy="14101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DDC877A-44E1-5943-90E4-5D7ADFB0BEBC}"/>
                    </a:ext>
                  </a:extLst>
                </p:cNvPr>
                <p:cNvSpPr/>
                <p:nvPr/>
              </p:nvSpPr>
              <p:spPr>
                <a:xfrm>
                  <a:off x="3753739" y="184105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55EFA0FE-AD73-4E46-8A2F-684B967DF7C6}"/>
                    </a:ext>
                  </a:extLst>
                </p:cNvPr>
                <p:cNvSpPr/>
                <p:nvPr/>
              </p:nvSpPr>
              <p:spPr>
                <a:xfrm>
                  <a:off x="3512165" y="291058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48EEDB2-AF42-D64C-9D91-AE51B7A1E1DA}"/>
                    </a:ext>
                  </a:extLst>
                </p:cNvPr>
                <p:cNvSpPr txBox="1"/>
                <p:nvPr/>
              </p:nvSpPr>
              <p:spPr>
                <a:xfrm>
                  <a:off x="3512165" y="297264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D4D3A1D-0793-2D4E-AD71-74B4A7FD93BD}"/>
                    </a:ext>
                  </a:extLst>
                </p:cNvPr>
                <p:cNvSpPr/>
                <p:nvPr/>
              </p:nvSpPr>
              <p:spPr>
                <a:xfrm>
                  <a:off x="3753737" y="246965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=1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196C1-E33F-0D4B-8339-B29E137FB2CA}"/>
                    </a:ext>
                  </a:extLst>
                </p:cNvPr>
                <p:cNvSpPr txBox="1"/>
                <p:nvPr/>
              </p:nvSpPr>
              <p:spPr>
                <a:xfrm>
                  <a:off x="688357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2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4DB177-257A-F948-98A7-9F61FBF4A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779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49C0176-5F70-B949-9D76-5AB4B8F7709E}"/>
                    </a:ext>
                  </a:extLst>
                </p:cNvPr>
                <p:cNvGrpSpPr/>
                <p:nvPr/>
              </p:nvGrpSpPr>
              <p:grpSpPr>
                <a:xfrm>
                  <a:off x="7017226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44A770C-199D-C349-A808-09DD03F8F1E1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A342C8-484D-394D-949E-27A30E8C77D5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D85791-CA6A-894B-BFB3-73B2B0683E3D}"/>
                    </a:ext>
                  </a:extLst>
                </p:cNvPr>
                <p:cNvSpPr/>
                <p:nvPr/>
              </p:nvSpPr>
              <p:spPr>
                <a:xfrm>
                  <a:off x="7017226" y="1741873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0145891-CA78-4843-B88D-A333D89A809B}"/>
                    </a:ext>
                  </a:extLst>
                </p:cNvPr>
                <p:cNvSpPr/>
                <p:nvPr/>
              </p:nvSpPr>
              <p:spPr>
                <a:xfrm>
                  <a:off x="7117331" y="184015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=5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85EB9172-2BDE-1F4C-84BA-5EC37EAB90A5}"/>
                    </a:ext>
                  </a:extLst>
                </p:cNvPr>
                <p:cNvSpPr/>
                <p:nvPr/>
              </p:nvSpPr>
              <p:spPr>
                <a:xfrm>
                  <a:off x="6881779" y="290456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F3EAA9-5EFF-E047-AB19-6290CE36D8FC}"/>
                    </a:ext>
                  </a:extLst>
                </p:cNvPr>
                <p:cNvSpPr txBox="1"/>
                <p:nvPr/>
              </p:nvSpPr>
              <p:spPr>
                <a:xfrm>
                  <a:off x="6881779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cxnSp>
              <p:nvCxnSpPr>
                <p:cNvPr id="114" name="Elbow Connector 113">
                  <a:extLst>
                    <a:ext uri="{FF2B5EF4-FFF2-40B4-BE49-F238E27FC236}">
                      <a16:creationId xmlns:a16="http://schemas.microsoft.com/office/drawing/2014/main" id="{A06DD8C1-632D-F743-B940-60A38CB5DCFE}"/>
                    </a:ext>
                  </a:extLst>
                </p:cNvPr>
                <p:cNvCxnSpPr>
                  <a:cxnSpLocks/>
                  <a:stCxn id="13" idx="3"/>
                  <a:endCxn id="90" idx="1"/>
                </p:cNvCxnSpPr>
                <p:nvPr/>
              </p:nvCxnSpPr>
              <p:spPr>
                <a:xfrm flipV="1">
                  <a:off x="2237417" y="1184852"/>
                  <a:ext cx="1516320" cy="94453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>
                  <a:extLst>
                    <a:ext uri="{FF2B5EF4-FFF2-40B4-BE49-F238E27FC236}">
                      <a16:creationId xmlns:a16="http://schemas.microsoft.com/office/drawing/2014/main" id="{E7C41331-5D77-724D-85BC-557A8B00A6D4}"/>
                    </a:ext>
                  </a:extLst>
                </p:cNvPr>
                <p:cNvCxnSpPr>
                  <a:cxnSpLocks/>
                  <a:stCxn id="88" idx="3"/>
                  <a:endCxn id="110" idx="1"/>
                </p:cNvCxnSpPr>
                <p:nvPr/>
              </p:nvCxnSpPr>
              <p:spPr>
                <a:xfrm flipV="1">
                  <a:off x="5471847" y="1184250"/>
                  <a:ext cx="1651504" cy="94487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82B1CF0-E250-FC41-B587-5EE6BC3D4DD9}"/>
                    </a:ext>
                  </a:extLst>
                </p:cNvPr>
                <p:cNvGrpSpPr/>
                <p:nvPr/>
              </p:nvGrpSpPr>
              <p:grpSpPr>
                <a:xfrm>
                  <a:off x="6881779" y="4045932"/>
                  <a:ext cx="2201259" cy="2697372"/>
                  <a:chOff x="283757" y="0"/>
                  <a:chExt cx="2201259" cy="269737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C98575A-5C35-9042-9B9E-0BB690431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328040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3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C91F8B9-BD7E-9547-9961-8E7331D2B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318220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FDAE7EE-D407-414A-902B-EB5A471C591E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438300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9FDD32A-3E6F-3640-9BB9-10141565E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92E749F-8C3F-B247-9BEE-068D723F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=hash_1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rgbClr val="FF0000"/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DFB819B-0683-7742-8E58-7BBFAEAABDF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451419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129337D-7579-124E-A752-C6EE92F2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88582C0E-D5D6-E743-B8E9-85B2E91CC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AA2A7585-9F4D-D246-87BC-2AD1E7EABE7F}"/>
                      </a:ext>
                    </a:extLst>
                  </p:cNvPr>
                  <p:cNvSpPr/>
                  <p:nvPr/>
                </p:nvSpPr>
                <p:spPr>
                  <a:xfrm>
                    <a:off x="283757" y="0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56F9D86-8CC9-5840-B072-999F039559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6206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ash_3</a:t>
                    </a:r>
                  </a:p>
                </p:txBody>
              </p:sp>
            </p:grpSp>
            <p:cxnSp>
              <p:nvCxnSpPr>
                <p:cNvPr id="132" name="Elbow Connector 131">
                  <a:extLst>
                    <a:ext uri="{FF2B5EF4-FFF2-40B4-BE49-F238E27FC236}">
                      <a16:creationId xmlns:a16="http://schemas.microsoft.com/office/drawing/2014/main" id="{1F69C90A-0036-5947-BAC0-404C853E2FCD}"/>
                    </a:ext>
                  </a:extLst>
                </p:cNvPr>
                <p:cNvCxnSpPr>
                  <a:cxnSpLocks/>
                  <a:stCxn id="88" idx="3"/>
                  <a:endCxn id="131" idx="1"/>
                </p:cNvCxnSpPr>
                <p:nvPr/>
              </p:nvCxnSpPr>
              <p:spPr>
                <a:xfrm>
                  <a:off x="5471847" y="2129120"/>
                  <a:ext cx="1651504" cy="28106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B38875A-E437-AF4B-9813-E01058C6861B}"/>
                    </a:ext>
                  </a:extLst>
                </p:cNvPr>
                <p:cNvSpPr/>
                <p:nvPr/>
              </p:nvSpPr>
              <p:spPr>
                <a:xfrm>
                  <a:off x="7117331" y="246825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AEEED-98CF-B34E-9E94-D3CD621CE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69253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E4EFF45-D4EF-1E44-97C2-047F5F9EE134}"/>
                    </a:ext>
                  </a:extLst>
                </p:cNvPr>
                <p:cNvGrpSpPr/>
                <p:nvPr/>
              </p:nvGrpSpPr>
              <p:grpSpPr>
                <a:xfrm>
                  <a:off x="419204" y="381261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F9DC0A-0AAD-184E-8BA8-39FDF068329D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2932C6-1EE9-9847-851B-9821949E6CE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rgbClr val="FF0000"/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)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7E68D14-E25A-0445-93CF-A8EAF2B25364}"/>
                    </a:ext>
                  </a:extLst>
                </p:cNvPr>
                <p:cNvSpPr/>
                <p:nvPr/>
              </p:nvSpPr>
              <p:spPr>
                <a:xfrm>
                  <a:off x="419204" y="4825727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9A552F5-64FC-AB44-9A3F-2ED2D883AD4A}"/>
                    </a:ext>
                  </a:extLst>
                </p:cNvPr>
                <p:cNvSpPr/>
                <p:nvPr/>
              </p:nvSpPr>
              <p:spPr>
                <a:xfrm>
                  <a:off x="519309" y="492400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=3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5B2A76-8AE0-6B4D-92ED-1D8D116F2E46}"/>
                    </a:ext>
                  </a:extLst>
                </p:cNvPr>
                <p:cNvSpPr/>
                <p:nvPr/>
              </p:nvSpPr>
              <p:spPr>
                <a:xfrm>
                  <a:off x="283757" y="3374310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4EB79-DFEC-C74D-8F33-D62C240CC4C7}"/>
                    </a:ext>
                  </a:extLst>
                </p:cNvPr>
                <p:cNvSpPr txBox="1"/>
                <p:nvPr/>
              </p:nvSpPr>
              <p:spPr>
                <a:xfrm>
                  <a:off x="283757" y="338051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7E612D1-DD74-6E4E-9DC2-774B43B7EBAA}"/>
                    </a:ext>
                  </a:extLst>
                </p:cNvPr>
                <p:cNvSpPr/>
                <p:nvPr/>
              </p:nvSpPr>
              <p:spPr>
                <a:xfrm>
                  <a:off x="519309" y="555211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=6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56" name="Elbow Connector 155">
                  <a:extLst>
                    <a:ext uri="{FF2B5EF4-FFF2-40B4-BE49-F238E27FC236}">
                      <a16:creationId xmlns:a16="http://schemas.microsoft.com/office/drawing/2014/main" id="{B450EA99-EA9C-224E-BB1E-D8CA7EE4A0CE}"/>
                    </a:ext>
                  </a:extLst>
                </p:cNvPr>
                <p:cNvCxnSpPr>
                  <a:cxnSpLocks/>
                  <a:stCxn id="88" idx="1"/>
                  <a:endCxn id="150" idx="3"/>
                </p:cNvCxnSpPr>
                <p:nvPr/>
              </p:nvCxnSpPr>
              <p:spPr>
                <a:xfrm rot="10800000" flipV="1">
                  <a:off x="2243439" y="2129120"/>
                  <a:ext cx="1510300" cy="2138984"/>
                </a:xfrm>
                <a:prstGeom prst="bentConnector3">
                  <a:avLst>
                    <a:gd name="adj1" fmla="val 3433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B893EB6-C9B3-EB4F-AF38-071E836E9E61}"/>
                    </a:ext>
                  </a:extLst>
                </p:cNvPr>
                <p:cNvSpPr txBox="1"/>
                <p:nvPr/>
              </p:nvSpPr>
              <p:spPr>
                <a:xfrm>
                  <a:off x="277734" y="6373972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CC12342-481C-8F4D-AF26-9949CC1C5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0" y="4034781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8D534E1-ED41-0E4A-A0C3-4901084DB6A3}"/>
                    </a:ext>
                  </a:extLst>
                </p:cNvPr>
                <p:cNvSpPr/>
                <p:nvPr/>
              </p:nvSpPr>
              <p:spPr>
                <a:xfrm>
                  <a:off x="3647607" y="4154860"/>
                  <a:ext cx="1930361" cy="169971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E11E424-96B5-3D49-9006-448BA53F2FA1}"/>
                    </a:ext>
                  </a:extLst>
                </p:cNvPr>
                <p:cNvSpPr/>
                <p:nvPr/>
              </p:nvSpPr>
              <p:spPr>
                <a:xfrm>
                  <a:off x="3753732" y="4269261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57F6AE20-E68F-9744-8CCC-512F566C9D67}"/>
                    </a:ext>
                  </a:extLst>
                </p:cNvPr>
                <p:cNvSpPr/>
                <p:nvPr/>
              </p:nvSpPr>
              <p:spPr>
                <a:xfrm>
                  <a:off x="3512160" y="3716560"/>
                  <a:ext cx="2201259" cy="3863548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03057E2-FD67-5C4C-89FB-84CFCCFECCC8}"/>
                    </a:ext>
                  </a:extLst>
                </p:cNvPr>
                <p:cNvSpPr txBox="1"/>
                <p:nvPr/>
              </p:nvSpPr>
              <p:spPr>
                <a:xfrm>
                  <a:off x="3512160" y="3722767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ash_5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1D2184F7-1143-8341-853B-BEAC3E121C12}"/>
                    </a:ext>
                  </a:extLst>
                </p:cNvPr>
                <p:cNvGrpSpPr/>
                <p:nvPr/>
              </p:nvGrpSpPr>
              <p:grpSpPr>
                <a:xfrm>
                  <a:off x="3647607" y="6015251"/>
                  <a:ext cx="1930361" cy="1404183"/>
                  <a:chOff x="3647607" y="5503139"/>
                  <a:chExt cx="1930361" cy="1404183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56BC8B1-2224-B048-9A13-88E19AFC4057}"/>
                      </a:ext>
                    </a:extLst>
                  </p:cNvPr>
                  <p:cNvSpPr/>
                  <p:nvPr/>
                </p:nvSpPr>
                <p:spPr>
                  <a:xfrm>
                    <a:off x="3647607" y="5503139"/>
                    <a:ext cx="1930361" cy="140418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A745423-F6CF-0942-9856-5FA7A8452655}"/>
                      </a:ext>
                    </a:extLst>
                  </p:cNvPr>
                  <p:cNvSpPr/>
                  <p:nvPr/>
                </p:nvSpPr>
                <p:spPr>
                  <a:xfrm>
                    <a:off x="3747712" y="5601419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9BFFD69B-870D-7B42-A53E-ED43626B1F82}"/>
                      </a:ext>
                    </a:extLst>
                  </p:cNvPr>
                  <p:cNvSpPr/>
                  <p:nvPr/>
                </p:nvSpPr>
                <p:spPr>
                  <a:xfrm>
                    <a:off x="3747712" y="6229525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3D2B7BC-FEBF-144A-AB9D-B7532759641F}"/>
                    </a:ext>
                  </a:extLst>
                </p:cNvPr>
                <p:cNvSpPr txBox="1"/>
                <p:nvPr/>
              </p:nvSpPr>
              <p:spPr>
                <a:xfrm>
                  <a:off x="3512161" y="758010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092D731-9CFE-1D47-89A9-E57C95A47430}"/>
                    </a:ext>
                  </a:extLst>
                </p:cNvPr>
                <p:cNvSpPr/>
                <p:nvPr/>
              </p:nvSpPr>
              <p:spPr>
                <a:xfrm>
                  <a:off x="3759497" y="5049382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1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cxnSp>
              <p:nvCxnSpPr>
                <p:cNvPr id="193" name="Elbow Connector 192">
                  <a:extLst>
                    <a:ext uri="{FF2B5EF4-FFF2-40B4-BE49-F238E27FC236}">
                      <a16:creationId xmlns:a16="http://schemas.microsoft.com/office/drawing/2014/main" id="{3718218D-560D-8341-A244-47ABA2C296D8}"/>
                    </a:ext>
                  </a:extLst>
                </p:cNvPr>
                <p:cNvCxnSpPr>
                  <a:cxnSpLocks/>
                  <a:stCxn id="88" idx="3"/>
                  <a:endCxn id="176" idx="3"/>
                </p:cNvCxnSpPr>
                <p:nvPr/>
              </p:nvCxnSpPr>
              <p:spPr>
                <a:xfrm>
                  <a:off x="5471847" y="2129120"/>
                  <a:ext cx="5760" cy="3261356"/>
                </a:xfrm>
                <a:prstGeom prst="bentConnector3">
                  <a:avLst>
                    <a:gd name="adj1" fmla="val 7976441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39477106-BE80-724E-B99D-11973681D83C}"/>
                    </a:ext>
                  </a:extLst>
                </p:cNvPr>
                <p:cNvCxnSpPr>
                  <a:cxnSpLocks/>
                  <a:endCxn id="165" idx="3"/>
                </p:cNvCxnSpPr>
                <p:nvPr/>
              </p:nvCxnSpPr>
              <p:spPr>
                <a:xfrm flipH="1">
                  <a:off x="5471842" y="4610355"/>
                  <a:ext cx="46060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081EC2B1-090E-0A40-86EF-9F04422CDD9A}"/>
                    </a:ext>
                  </a:extLst>
                </p:cNvPr>
                <p:cNvSpPr/>
                <p:nvPr/>
              </p:nvSpPr>
              <p:spPr>
                <a:xfrm rot="13526020">
                  <a:off x="5599144" y="3631289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5C126FBC-5215-4446-B323-D1490FF493AF}"/>
                    </a:ext>
                  </a:extLst>
                </p:cNvPr>
                <p:cNvCxnSpPr>
                  <a:cxnSpLocks/>
                  <a:stCxn id="108" idx="3"/>
                  <a:endCxn id="226" idx="1"/>
                </p:cNvCxnSpPr>
                <p:nvPr/>
              </p:nvCxnSpPr>
              <p:spPr>
                <a:xfrm flipV="1">
                  <a:off x="8835439" y="1184250"/>
                  <a:ext cx="1901158" cy="94396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54610FFF-825E-024A-AFB1-6E215FC32D18}"/>
                    </a:ext>
                  </a:extLst>
                </p:cNvPr>
                <p:cNvGrpSpPr/>
                <p:nvPr/>
              </p:nvGrpSpPr>
              <p:grpSpPr>
                <a:xfrm>
                  <a:off x="10489002" y="290456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CEACDDB-768A-6D4E-866D-F87BA5942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6</a:t>
                    </a: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BD51FBB2-9FE4-BE4D-8AD0-D0855E858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5DCF4260-9FBF-E644-93AB-B679C2168F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9FF18B0B-1108-434A-B913-73CB07C71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7A0BEF3-CDBC-BE49-9EB3-30F10E04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7B4A4CD-4767-764A-A45F-4B6BD051DDB3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C922E8-D9B2-9945-8C9C-110E49D85B41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=-3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60C7D216-DA00-CA41-ACD3-26E4E4C7EF58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656D14B-88B2-694D-AA99-75EEF5922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ash_6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E79B058C-F20E-3F44-8315-EEC75D093C6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=8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35" name="Cross 234">
                  <a:extLst>
                    <a:ext uri="{FF2B5EF4-FFF2-40B4-BE49-F238E27FC236}">
                      <a16:creationId xmlns:a16="http://schemas.microsoft.com/office/drawing/2014/main" id="{049DCB78-29C5-5F47-B991-63A657CBB4EB}"/>
                    </a:ext>
                  </a:extLst>
                </p:cNvPr>
                <p:cNvSpPr/>
                <p:nvPr/>
              </p:nvSpPr>
              <p:spPr>
                <a:xfrm rot="13526020">
                  <a:off x="12603493" y="19294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6" name="Cross 235">
                  <a:extLst>
                    <a:ext uri="{FF2B5EF4-FFF2-40B4-BE49-F238E27FC236}">
                      <a16:creationId xmlns:a16="http://schemas.microsoft.com/office/drawing/2014/main" id="{6A4E8DA0-B6F6-9A4E-A7D3-02E6B27929BA}"/>
                    </a:ext>
                  </a:extLst>
                </p:cNvPr>
                <p:cNvSpPr/>
                <p:nvPr/>
              </p:nvSpPr>
              <p:spPr>
                <a:xfrm rot="13526020">
                  <a:off x="8980038" y="393637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Cross 236">
                  <a:extLst>
                    <a:ext uri="{FF2B5EF4-FFF2-40B4-BE49-F238E27FC236}">
                      <a16:creationId xmlns:a16="http://schemas.microsoft.com/office/drawing/2014/main" id="{29DCE019-11C5-8F41-8A34-D78854CF87F1}"/>
                    </a:ext>
                  </a:extLst>
                </p:cNvPr>
                <p:cNvSpPr/>
                <p:nvPr/>
              </p:nvSpPr>
              <p:spPr>
                <a:xfrm rot="13526020">
                  <a:off x="2379330" y="3274414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4A010C8-775C-6B44-A0C5-A19E4BBDC1AE}"/>
                    </a:ext>
                  </a:extLst>
                </p:cNvPr>
                <p:cNvGrpSpPr/>
                <p:nvPr/>
              </p:nvGrpSpPr>
              <p:grpSpPr>
                <a:xfrm>
                  <a:off x="10499211" y="3692530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A660B82E-7BC9-6C49-9E73-CCCE7EF60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7</a:t>
                    </a:r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C913112-71B5-9441-ACA7-F156DBD8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DCB773C3-0420-3C43-8203-CB24CD75F0EE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1D19E67-9C9B-E343-A976-1B6108263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CC260D3-F8AF-9345-90A0-71500004C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8840A36-936F-EF43-BDAC-CC291F9F57B4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1B9D670-B3F7-C44D-8910-BAC0BE8D4DA7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46" name="Rounded Rectangle 245">
                    <a:extLst>
                      <a:ext uri="{FF2B5EF4-FFF2-40B4-BE49-F238E27FC236}">
                        <a16:creationId xmlns:a16="http://schemas.microsoft.com/office/drawing/2014/main" id="{BF903DC9-9A43-DB40-876E-53A85CBA5D9B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A403215F-7634-E642-83F6-397F3B7A2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ash_7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0A298FD-44C5-C744-8902-10773DA02D2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cxnSp>
              <p:nvCxnSpPr>
                <p:cNvPr id="251" name="Elbow Connector 250">
                  <a:extLst>
                    <a:ext uri="{FF2B5EF4-FFF2-40B4-BE49-F238E27FC236}">
                      <a16:creationId xmlns:a16="http://schemas.microsoft.com/office/drawing/2014/main" id="{0928BA0C-EFDE-234D-B406-FE52756B7237}"/>
                    </a:ext>
                  </a:extLst>
                </p:cNvPr>
                <p:cNvCxnSpPr>
                  <a:cxnSpLocks/>
                  <a:stCxn id="108" idx="3"/>
                  <a:endCxn id="250" idx="1"/>
                </p:cNvCxnSpPr>
                <p:nvPr/>
              </p:nvCxnSpPr>
              <p:spPr>
                <a:xfrm>
                  <a:off x="8835439" y="2128218"/>
                  <a:ext cx="1911367" cy="24581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Cross 253">
                  <a:extLst>
                    <a:ext uri="{FF2B5EF4-FFF2-40B4-BE49-F238E27FC236}">
                      <a16:creationId xmlns:a16="http://schemas.microsoft.com/office/drawing/2014/main" id="{61A8E344-7874-A243-AB24-06204CAE17EA}"/>
                    </a:ext>
                  </a:extLst>
                </p:cNvPr>
                <p:cNvSpPr/>
                <p:nvPr/>
              </p:nvSpPr>
              <p:spPr>
                <a:xfrm rot="13526020">
                  <a:off x="12597467" y="3602745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L-Shape 254">
                  <a:extLst>
                    <a:ext uri="{FF2B5EF4-FFF2-40B4-BE49-F238E27FC236}">
                      <a16:creationId xmlns:a16="http://schemas.microsoft.com/office/drawing/2014/main" id="{2136DE60-E0DA-924A-8F5A-4CDE59750787}"/>
                    </a:ext>
                  </a:extLst>
                </p:cNvPr>
                <p:cNvSpPr/>
                <p:nvPr/>
              </p:nvSpPr>
              <p:spPr>
                <a:xfrm rot="18981463">
                  <a:off x="5549180" y="284422"/>
                  <a:ext cx="236285" cy="111691"/>
                </a:xfrm>
                <a:prstGeom prst="corner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672B82F-4ADF-0B48-9D2D-F9F2E7111EA2}"/>
                    </a:ext>
                  </a:extLst>
                </p:cNvPr>
                <p:cNvGrpSpPr/>
                <p:nvPr/>
              </p:nvGrpSpPr>
              <p:grpSpPr>
                <a:xfrm>
                  <a:off x="6875755" y="-25520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DE03552-1A59-6A41-B7DB-232C50DC33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36AEC360-7651-E141-BDA2-77734DCA0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722EBFD-94CF-B84E-B154-6A947C468EFF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8D8AE8B-DCC3-0E4C-8D8F-0BB5E6F6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E0ECDC2-334A-4842-8B8B-E57B25B9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h_1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C10D5DB5-1E7A-CC4D-843A-E801CFA31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C896AAA8-EED3-D54F-8470-E712B598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2D1A9EC2-2B48-5B44-9C41-12E2888E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Bob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74" name="Rounded Rectangle 273">
                    <a:extLst>
                      <a:ext uri="{FF2B5EF4-FFF2-40B4-BE49-F238E27FC236}">
                        <a16:creationId xmlns:a16="http://schemas.microsoft.com/office/drawing/2014/main" id="{6323575E-D9AB-3D4D-83CA-6054F2C1C363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8BF77D6-AF22-A042-BB71-B233FADC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ash_8</a:t>
                    </a:r>
                  </a:p>
                </p:txBody>
              </p:sp>
            </p:grpSp>
            <p:cxnSp>
              <p:nvCxnSpPr>
                <p:cNvPr id="280" name="Elbow Connector 279">
                  <a:extLst>
                    <a:ext uri="{FF2B5EF4-FFF2-40B4-BE49-F238E27FC236}">
                      <a16:creationId xmlns:a16="http://schemas.microsoft.com/office/drawing/2014/main" id="{A4AA2ADA-C5F4-0D4A-B4B6-7C4CAFF2E649}"/>
                    </a:ext>
                  </a:extLst>
                </p:cNvPr>
                <p:cNvCxnSpPr>
                  <a:cxnSpLocks/>
                  <a:stCxn id="88" idx="3"/>
                  <a:endCxn id="279" idx="1"/>
                </p:cNvCxnSpPr>
                <p:nvPr/>
              </p:nvCxnSpPr>
              <p:spPr>
                <a:xfrm flipV="1">
                  <a:off x="5471847" y="-1658262"/>
                  <a:ext cx="1645480" cy="378738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CBE3F1F-B373-4847-AF1E-EB11BD8F9B3A}"/>
                    </a:ext>
                  </a:extLst>
                </p:cNvPr>
                <p:cNvGrpSpPr/>
                <p:nvPr/>
              </p:nvGrpSpPr>
              <p:grpSpPr>
                <a:xfrm>
                  <a:off x="10499211" y="-2544190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DE71E97C-AC98-A845-B951-10158B94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7E1C129-472F-4541-9DBC-1D9EC507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0C47B949-1558-504D-8FE2-B739570F37E5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80496E1C-CEC3-444A-A03B-C2DEEE71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C2EF8B38-4ADA-D54E-88B9-1C151C478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h_8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66DD942D-2EAB-6748-AB32-5B16FB963658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CA4F6C6-621E-2B42-BF35-FB9CBBC9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BDBC318-B0CF-8843-9F3E-FD74E5C4B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88" name="Rounded Rectangle 287">
                    <a:extLst>
                      <a:ext uri="{FF2B5EF4-FFF2-40B4-BE49-F238E27FC236}">
                        <a16:creationId xmlns:a16="http://schemas.microsoft.com/office/drawing/2014/main" id="{08B602E6-F16C-BF49-8D7D-AD8E39E71271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2DC6FAA-2E8C-B94D-B550-7CF11596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ash_9</a:t>
                    </a:r>
                  </a:p>
                </p:txBody>
              </p:sp>
            </p:grpSp>
            <p:cxnSp>
              <p:nvCxnSpPr>
                <p:cNvPr id="294" name="Elbow Connector 293">
                  <a:extLst>
                    <a:ext uri="{FF2B5EF4-FFF2-40B4-BE49-F238E27FC236}">
                      <a16:creationId xmlns:a16="http://schemas.microsoft.com/office/drawing/2014/main" id="{45988C3D-95E6-954A-B07E-4A7F81BF049E}"/>
                    </a:ext>
                  </a:extLst>
                </p:cNvPr>
                <p:cNvCxnSpPr>
                  <a:cxnSpLocks/>
                  <a:stCxn id="277" idx="3"/>
                  <a:endCxn id="293" idx="1"/>
                </p:cNvCxnSpPr>
                <p:nvPr/>
              </p:nvCxnSpPr>
              <p:spPr>
                <a:xfrm flipV="1">
                  <a:off x="8829415" y="-1650396"/>
                  <a:ext cx="1911368" cy="93726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Lightning Bolt 298">
                  <a:extLst>
                    <a:ext uri="{FF2B5EF4-FFF2-40B4-BE49-F238E27FC236}">
                      <a16:creationId xmlns:a16="http://schemas.microsoft.com/office/drawing/2014/main" id="{B363B3D2-5572-754D-BC24-37308AA017FF}"/>
                    </a:ext>
                  </a:extLst>
                </p:cNvPr>
                <p:cNvSpPr/>
                <p:nvPr/>
              </p:nvSpPr>
              <p:spPr>
                <a:xfrm>
                  <a:off x="8963149" y="238553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0" name="Lightning Bolt 299">
                  <a:extLst>
                    <a:ext uri="{FF2B5EF4-FFF2-40B4-BE49-F238E27FC236}">
                      <a16:creationId xmlns:a16="http://schemas.microsoft.com/office/drawing/2014/main" id="{C62A798F-F012-D244-B7D7-3689197975CF}"/>
                    </a:ext>
                  </a:extLst>
                </p:cNvPr>
                <p:cNvSpPr/>
                <p:nvPr/>
              </p:nvSpPr>
              <p:spPr>
                <a:xfrm>
                  <a:off x="8963149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1" name="Lightning Bolt 300">
                  <a:extLst>
                    <a:ext uri="{FF2B5EF4-FFF2-40B4-BE49-F238E27FC236}">
                      <a16:creationId xmlns:a16="http://schemas.microsoft.com/office/drawing/2014/main" id="{3F8B75CE-8E0A-9A45-8871-B34C69D24402}"/>
                    </a:ext>
                  </a:extLst>
                </p:cNvPr>
                <p:cNvSpPr/>
                <p:nvPr/>
              </p:nvSpPr>
              <p:spPr>
                <a:xfrm>
                  <a:off x="12579686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60167436-3B00-BD47-8245-BBA60599EE13}"/>
                  </a:ext>
                </a:extLst>
              </p:cNvPr>
              <p:cNvSpPr/>
              <p:nvPr/>
            </p:nvSpPr>
            <p:spPr>
              <a:xfrm>
                <a:off x="-502024" y="-2850762"/>
                <a:ext cx="14110448" cy="11008643"/>
              </a:xfrm>
              <a:prstGeom prst="roundRect">
                <a:avLst>
                  <a:gd name="adj" fmla="val 1152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28EBE5-D291-E94B-A804-7D79A3EBF932}"/>
                </a:ext>
              </a:extLst>
            </p:cNvPr>
            <p:cNvSpPr txBox="1"/>
            <p:nvPr/>
          </p:nvSpPr>
          <p:spPr>
            <a:xfrm>
              <a:off x="5723152" y="279603"/>
              <a:ext cx="116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comes first, 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hich is 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5B7227-2802-CA4A-A3DD-F2E18ED0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84230" y="-68542809"/>
            <a:ext cx="177001715" cy="1381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584</Words>
  <Application>Microsoft Macintosh PowerPoint</Application>
  <PresentationFormat>Widescreen</PresentationFormat>
  <Paragraphs>154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417</cp:revision>
  <dcterms:created xsi:type="dcterms:W3CDTF">2025-03-09T03:44:52Z</dcterms:created>
  <dcterms:modified xsi:type="dcterms:W3CDTF">2025-03-10T12:42:50Z</dcterms:modified>
</cp:coreProperties>
</file>