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01" d="100"/>
          <a:sy n="101" d="100"/>
        </p:scale>
        <p:origin x="14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EE327C-9534-B54B-9CBA-DB1DA06B8D7A}"/>
              </a:ext>
            </a:extLst>
          </p:cNvPr>
          <p:cNvGrpSpPr/>
          <p:nvPr/>
        </p:nvGrpSpPr>
        <p:grpSpPr>
          <a:xfrm>
            <a:off x="2397706" y="167935"/>
            <a:ext cx="8974933" cy="6146540"/>
            <a:chOff x="2248862" y="148503"/>
            <a:chExt cx="8974933" cy="61465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544CC-9842-394E-84AC-8BDC67FE1150}"/>
                </a:ext>
              </a:extLst>
            </p:cNvPr>
            <p:cNvSpPr txBox="1"/>
            <p:nvPr/>
          </p:nvSpPr>
          <p:spPr>
            <a:xfrm>
              <a:off x="2576899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893B0-B3E0-8846-8333-A2A9CAF7AF23}"/>
                </a:ext>
              </a:extLst>
            </p:cNvPr>
            <p:cNvCxnSpPr/>
            <p:nvPr/>
          </p:nvCxnSpPr>
          <p:spPr>
            <a:xfrm>
              <a:off x="2576899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29264-D44F-3E4B-A2E8-C693B0E00060}"/>
                </a:ext>
              </a:extLst>
            </p:cNvPr>
            <p:cNvSpPr txBox="1"/>
            <p:nvPr/>
          </p:nvSpPr>
          <p:spPr>
            <a:xfrm>
              <a:off x="2576899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B4FA-B048-964D-97D1-33F11D2B9FE6}"/>
                </a:ext>
              </a:extLst>
            </p:cNvPr>
            <p:cNvSpPr/>
            <p:nvPr/>
          </p:nvSpPr>
          <p:spPr>
            <a:xfrm>
              <a:off x="2762793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08BE8-6255-ED4B-8A09-FCE15404E816}"/>
                </a:ext>
              </a:extLst>
            </p:cNvPr>
            <p:cNvSpPr/>
            <p:nvPr/>
          </p:nvSpPr>
          <p:spPr>
            <a:xfrm>
              <a:off x="2762793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FF7B65-1E11-EA4D-AD73-7B91EA00950B}"/>
                </a:ext>
              </a:extLst>
            </p:cNvPr>
            <p:cNvSpPr/>
            <p:nvPr/>
          </p:nvSpPr>
          <p:spPr>
            <a:xfrm>
              <a:off x="2849026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D5AD1-0371-504A-BFF3-16456E8C0793}"/>
                </a:ext>
              </a:extLst>
            </p:cNvPr>
            <p:cNvSpPr/>
            <p:nvPr/>
          </p:nvSpPr>
          <p:spPr>
            <a:xfrm>
              <a:off x="284902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18286-1D82-1240-9F31-8BE199044B12}"/>
                </a:ext>
              </a:extLst>
            </p:cNvPr>
            <p:cNvSpPr/>
            <p:nvPr/>
          </p:nvSpPr>
          <p:spPr>
            <a:xfrm>
              <a:off x="2849026" y="162229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F131F4-9BA5-EA40-9B14-088B2EEB9C6B}"/>
                </a:ext>
              </a:extLst>
            </p:cNvPr>
            <p:cNvSpPr/>
            <p:nvPr/>
          </p:nvSpPr>
          <p:spPr>
            <a:xfrm>
              <a:off x="2849026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6FE29-C3B2-B245-992E-4BA66B72094F}"/>
                </a:ext>
              </a:extLst>
            </p:cNvPr>
            <p:cNvSpPr/>
            <p:nvPr/>
          </p:nvSpPr>
          <p:spPr>
            <a:xfrm>
              <a:off x="2849026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DFD9B7-0CFA-5942-9BA4-28594222EFAA}"/>
                </a:ext>
              </a:extLst>
            </p:cNvPr>
            <p:cNvSpPr/>
            <p:nvPr/>
          </p:nvSpPr>
          <p:spPr>
            <a:xfrm>
              <a:off x="2849026" y="3174128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3D1BE0-CF63-654C-8245-E74DF6F92B92}"/>
                </a:ext>
              </a:extLst>
            </p:cNvPr>
            <p:cNvSpPr txBox="1"/>
            <p:nvPr/>
          </p:nvSpPr>
          <p:spPr>
            <a:xfrm>
              <a:off x="6404248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DEB1A5-E7AF-7748-8B95-25730A80FF17}"/>
                </a:ext>
              </a:extLst>
            </p:cNvPr>
            <p:cNvCxnSpPr/>
            <p:nvPr/>
          </p:nvCxnSpPr>
          <p:spPr>
            <a:xfrm>
              <a:off x="6404248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86EC7F5-9F24-3048-862E-FD7711E64790}"/>
                </a:ext>
              </a:extLst>
            </p:cNvPr>
            <p:cNvSpPr/>
            <p:nvPr/>
          </p:nvSpPr>
          <p:spPr>
            <a:xfrm>
              <a:off x="6404248" y="154711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5F870E-A853-3B41-9901-2036E09E1252}"/>
                </a:ext>
              </a:extLst>
            </p:cNvPr>
            <p:cNvSpPr txBox="1"/>
            <p:nvPr/>
          </p:nvSpPr>
          <p:spPr>
            <a:xfrm>
              <a:off x="6404248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3CF83E-A8AB-824E-9ED4-CC27F7C4B1F0}"/>
                </a:ext>
              </a:extLst>
            </p:cNvPr>
            <p:cNvSpPr/>
            <p:nvPr/>
          </p:nvSpPr>
          <p:spPr>
            <a:xfrm>
              <a:off x="6590142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09A708-2334-9940-AE71-FDA52C47110C}"/>
                </a:ext>
              </a:extLst>
            </p:cNvPr>
            <p:cNvSpPr/>
            <p:nvPr/>
          </p:nvSpPr>
          <p:spPr>
            <a:xfrm>
              <a:off x="6590142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068306-9C95-9645-B0C5-09DA4632C20F}"/>
                </a:ext>
              </a:extLst>
            </p:cNvPr>
            <p:cNvSpPr/>
            <p:nvPr/>
          </p:nvSpPr>
          <p:spPr>
            <a:xfrm>
              <a:off x="6676375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6832C2-D70C-1C45-ADAF-B768C3E732B5}"/>
                </a:ext>
              </a:extLst>
            </p:cNvPr>
            <p:cNvSpPr/>
            <p:nvPr/>
          </p:nvSpPr>
          <p:spPr>
            <a:xfrm>
              <a:off x="6676375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E035E7-E472-F24F-BC65-122A1606152C}"/>
                </a:ext>
              </a:extLst>
            </p:cNvPr>
            <p:cNvSpPr/>
            <p:nvPr/>
          </p:nvSpPr>
          <p:spPr>
            <a:xfrm>
              <a:off x="6676375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7FD9D-B695-8F4C-87F1-A235B5399E81}"/>
                </a:ext>
              </a:extLst>
            </p:cNvPr>
            <p:cNvSpPr/>
            <p:nvPr/>
          </p:nvSpPr>
          <p:spPr>
            <a:xfrm>
              <a:off x="6676375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3822AB-5FA2-9F43-9823-EE1837E75F83}"/>
                </a:ext>
              </a:extLst>
            </p:cNvPr>
            <p:cNvCxnSpPr>
              <a:cxnSpLocks/>
              <a:stCxn id="102" idx="3"/>
              <a:endCxn id="48" idx="1"/>
            </p:cNvCxnSpPr>
            <p:nvPr/>
          </p:nvCxnSpPr>
          <p:spPr>
            <a:xfrm flipV="1">
              <a:off x="5788895" y="1359461"/>
              <a:ext cx="887480" cy="15518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63F9595-391D-4646-9774-5382D9E62DD0}"/>
                </a:ext>
              </a:extLst>
            </p:cNvPr>
            <p:cNvCxnSpPr>
              <a:cxnSpLocks/>
              <a:stCxn id="48" idx="3"/>
              <a:endCxn id="57" idx="1"/>
            </p:cNvCxnSpPr>
            <p:nvPr/>
          </p:nvCxnSpPr>
          <p:spPr>
            <a:xfrm flipV="1">
              <a:off x="7451761" y="1359460"/>
              <a:ext cx="54032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DC3330-54F3-A84B-AAE3-4BA879B641CA}"/>
                </a:ext>
              </a:extLst>
            </p:cNvPr>
            <p:cNvSpPr/>
            <p:nvPr/>
          </p:nvSpPr>
          <p:spPr>
            <a:xfrm>
              <a:off x="7992089" y="1026875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=?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2DAD1-840C-CA4F-92A9-1C9EBD577CD0}"/>
                </a:ext>
              </a:extLst>
            </p:cNvPr>
            <p:cNvSpPr txBox="1"/>
            <p:nvPr/>
          </p:nvSpPr>
          <p:spPr>
            <a:xfrm>
              <a:off x="6885173" y="158349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666833-DD83-E742-A51D-3EE37E7999C3}"/>
                </a:ext>
              </a:extLst>
            </p:cNvPr>
            <p:cNvCxnSpPr>
              <a:cxnSpLocks/>
              <a:stCxn id="51" idx="3"/>
              <a:endCxn id="66" idx="1"/>
            </p:cNvCxnSpPr>
            <p:nvPr/>
          </p:nvCxnSpPr>
          <p:spPr>
            <a:xfrm flipV="1">
              <a:off x="7451761" y="2908621"/>
              <a:ext cx="540328" cy="267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A93623-DA3C-054B-B1A0-D3BEC6B5C33A}"/>
                </a:ext>
              </a:extLst>
            </p:cNvPr>
            <p:cNvSpPr/>
            <p:nvPr/>
          </p:nvSpPr>
          <p:spPr>
            <a:xfrm>
              <a:off x="7992089" y="2576036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=10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=?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D17A14-847F-F94B-9973-663F47403485}"/>
                </a:ext>
              </a:extLst>
            </p:cNvPr>
            <p:cNvSpPr txBox="1"/>
            <p:nvPr/>
          </p:nvSpPr>
          <p:spPr>
            <a:xfrm>
              <a:off x="6885173" y="31318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750DA7-F8A2-9A4D-B455-B34DB5B653E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248862" y="950762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AE211-ED01-A34B-93AA-DAC410F0333F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80946" y="950761"/>
              <a:ext cx="5954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F9657D-CFA4-E948-909D-FA4CB62C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8862" y="1359460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55E2B35-0E9F-0240-86B6-8E8F2F6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54" y="1768159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977875-8EB8-6344-A902-5ADF96A38CF9}"/>
                </a:ext>
              </a:extLst>
            </p:cNvPr>
            <p:cNvSpPr/>
            <p:nvPr/>
          </p:nvSpPr>
          <p:spPr>
            <a:xfrm>
              <a:off x="4222573" y="2278578"/>
              <a:ext cx="1846180" cy="155451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F711A4F-24A0-B94E-8746-BDD3737EF0E3}"/>
                </a:ext>
              </a:extLst>
            </p:cNvPr>
            <p:cNvSpPr/>
            <p:nvPr/>
          </p:nvSpPr>
          <p:spPr>
            <a:xfrm>
              <a:off x="4507261" y="2357089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a: output_0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AB5757-F3E7-1945-BE2D-0715ED1312A7}"/>
                </a:ext>
              </a:extLst>
            </p:cNvPr>
            <p:cNvSpPr/>
            <p:nvPr/>
          </p:nvSpPr>
          <p:spPr>
            <a:xfrm>
              <a:off x="4507261" y="2765463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b: output_1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EDF7C-B88A-D64E-BEF0-6ABFAEC5E211}"/>
                </a:ext>
              </a:extLst>
            </p:cNvPr>
            <p:cNvSpPr/>
            <p:nvPr/>
          </p:nvSpPr>
          <p:spPr>
            <a:xfrm>
              <a:off x="4507260" y="3174128"/>
              <a:ext cx="1281633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_c: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output_n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6412D8-FDE4-5F42-A360-6D892189EF06}"/>
                </a:ext>
              </a:extLst>
            </p:cNvPr>
            <p:cNvCxnSpPr>
              <a:cxnSpLocks/>
              <a:stCxn id="28" idx="3"/>
              <a:endCxn id="102" idx="1"/>
            </p:cNvCxnSpPr>
            <p:nvPr/>
          </p:nvCxnSpPr>
          <p:spPr>
            <a:xfrm>
              <a:off x="3624412" y="2911298"/>
              <a:ext cx="882849" cy="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07CB2F5-FBC1-FF41-9A98-C19E4B9E12C2}"/>
                </a:ext>
              </a:extLst>
            </p:cNvPr>
            <p:cNvCxnSpPr>
              <a:cxnSpLocks/>
              <a:stCxn id="29" idx="3"/>
              <a:endCxn id="103" idx="1"/>
            </p:cNvCxnSpPr>
            <p:nvPr/>
          </p:nvCxnSpPr>
          <p:spPr>
            <a:xfrm>
              <a:off x="3624412" y="3319997"/>
              <a:ext cx="8828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7F1349-D5FC-CB4C-AC96-7E8EB44B0124}"/>
                </a:ext>
              </a:extLst>
            </p:cNvPr>
            <p:cNvCxnSpPr>
              <a:cxnSpLocks/>
              <a:stCxn id="27" idx="3"/>
              <a:endCxn id="101" idx="1"/>
            </p:cNvCxnSpPr>
            <p:nvPr/>
          </p:nvCxnSpPr>
          <p:spPr>
            <a:xfrm>
              <a:off x="3624412" y="2502599"/>
              <a:ext cx="882849" cy="3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B619D8-E4BB-354D-87CD-F8E256CC5F5E}"/>
                </a:ext>
              </a:extLst>
            </p:cNvPr>
            <p:cNvSpPr txBox="1"/>
            <p:nvPr/>
          </p:nvSpPr>
          <p:spPr>
            <a:xfrm>
              <a:off x="448825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UTXOPool</a:t>
              </a:r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BB9EBC05-B146-1740-BCCB-C2D60D23B198}"/>
                </a:ext>
              </a:extLst>
            </p:cNvPr>
            <p:cNvSpPr/>
            <p:nvPr/>
          </p:nvSpPr>
          <p:spPr>
            <a:xfrm rot="13526020">
              <a:off x="5689519" y="2662427"/>
              <a:ext cx="206001" cy="206001"/>
            </a:xfrm>
            <a:prstGeom prst="plus">
              <a:avLst>
                <a:gd name="adj" fmla="val 39750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2F95F47-2B6B-0C4C-8491-28BDA523E7F6}"/>
                </a:ext>
              </a:extLst>
            </p:cNvPr>
            <p:cNvSpPr/>
            <p:nvPr/>
          </p:nvSpPr>
          <p:spPr>
            <a:xfrm>
              <a:off x="4507260" y="1480916"/>
              <a:ext cx="1281633" cy="5100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txHash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index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=0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ADA839C-1631-A74C-B0BC-6393530C3180}"/>
                </a:ext>
              </a:extLst>
            </p:cNvPr>
            <p:cNvCxnSpPr>
              <a:cxnSpLocks/>
              <a:stCxn id="101" idx="0"/>
              <a:endCxn id="128" idx="2"/>
            </p:cNvCxnSpPr>
            <p:nvPr/>
          </p:nvCxnSpPr>
          <p:spPr>
            <a:xfrm flipH="1" flipV="1">
              <a:off x="5148077" y="1990917"/>
              <a:ext cx="1" cy="366172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E699C2-A542-ED4D-BBD3-17F225FD2FAF}"/>
                </a:ext>
              </a:extLst>
            </p:cNvPr>
            <p:cNvSpPr txBox="1"/>
            <p:nvPr/>
          </p:nvSpPr>
          <p:spPr>
            <a:xfrm>
              <a:off x="4969183" y="34627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F1AC3F-12A1-194B-A5A0-76D182166E46}"/>
                </a:ext>
              </a:extLst>
            </p:cNvPr>
            <p:cNvCxnSpPr/>
            <p:nvPr/>
          </p:nvCxnSpPr>
          <p:spPr>
            <a:xfrm>
              <a:off x="9904146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318E53DF-A2E9-5C44-8530-79190B34A16E}"/>
                </a:ext>
              </a:extLst>
            </p:cNvPr>
            <p:cNvSpPr/>
            <p:nvPr/>
          </p:nvSpPr>
          <p:spPr>
            <a:xfrm>
              <a:off x="9904150" y="154709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6B8152B-5234-6447-98AE-DE2AA44311CF}"/>
                </a:ext>
              </a:extLst>
            </p:cNvPr>
            <p:cNvSpPr txBox="1"/>
            <p:nvPr/>
          </p:nvSpPr>
          <p:spPr>
            <a:xfrm>
              <a:off x="9904146" y="14850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>
                  <a:effectLst/>
                </a:rPr>
                <a:t>3</a:t>
              </a:r>
              <a:endParaRPr lang="en-US" sz="1500" dirty="0">
                <a:effectLst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1B56CA-7676-CC4E-80A2-E43622E0E2BA}"/>
                </a:ext>
              </a:extLst>
            </p:cNvPr>
            <p:cNvSpPr/>
            <p:nvPr/>
          </p:nvSpPr>
          <p:spPr>
            <a:xfrm>
              <a:off x="10090044" y="729418"/>
              <a:ext cx="947853" cy="126008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6ED6404-08C7-9A4A-9BAB-94A5BBBBEF4C}"/>
                </a:ext>
              </a:extLst>
            </p:cNvPr>
            <p:cNvSpPr/>
            <p:nvPr/>
          </p:nvSpPr>
          <p:spPr>
            <a:xfrm>
              <a:off x="10176275" y="161835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A0EB7E7-8A57-2242-8EB4-511BAF683A95}"/>
                </a:ext>
              </a:extLst>
            </p:cNvPr>
            <p:cNvSpPr txBox="1"/>
            <p:nvPr/>
          </p:nvSpPr>
          <p:spPr>
            <a:xfrm>
              <a:off x="990414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5C933200-6652-9B4E-8B22-A5F211E21E05}"/>
                </a:ext>
              </a:extLst>
            </p:cNvPr>
            <p:cNvCxnSpPr>
              <a:cxnSpLocks/>
              <a:stCxn id="50" idx="3"/>
              <a:endCxn id="165" idx="1"/>
            </p:cNvCxnSpPr>
            <p:nvPr/>
          </p:nvCxnSpPr>
          <p:spPr>
            <a:xfrm flipV="1">
              <a:off x="7451761" y="1764221"/>
              <a:ext cx="2724514" cy="738378"/>
            </a:xfrm>
            <a:prstGeom prst="bentConnector3">
              <a:avLst>
                <a:gd name="adj1" fmla="val 16438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29ED4D3-85D9-8F4D-A293-2719A08D4360}"/>
                </a:ext>
              </a:extLst>
            </p:cNvPr>
            <p:cNvSpPr/>
            <p:nvPr/>
          </p:nvSpPr>
          <p:spPr>
            <a:xfrm>
              <a:off x="1017234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841A8D2-DB7E-814A-80A0-AA23E018B328}"/>
                </a:ext>
              </a:extLst>
            </p:cNvPr>
            <p:cNvSpPr txBox="1"/>
            <p:nvPr/>
          </p:nvSpPr>
          <p:spPr>
            <a:xfrm>
              <a:off x="10381144" y="76609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E51612E-9CBB-C24E-8812-48936A9923D4}"/>
                </a:ext>
              </a:extLst>
            </p:cNvPr>
            <p:cNvSpPr/>
            <p:nvPr/>
          </p:nvSpPr>
          <p:spPr>
            <a:xfrm>
              <a:off x="10090044" y="2280959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DDE09FB-4CDA-794C-B996-C4CA484BDD8C}"/>
                </a:ext>
              </a:extLst>
            </p:cNvPr>
            <p:cNvSpPr/>
            <p:nvPr/>
          </p:nvSpPr>
          <p:spPr>
            <a:xfrm>
              <a:off x="10176277" y="235911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EE586FF-B607-3C4C-8F65-BC325659DED5}"/>
                </a:ext>
              </a:extLst>
            </p:cNvPr>
            <p:cNvSpPr/>
            <p:nvPr/>
          </p:nvSpPr>
          <p:spPr>
            <a:xfrm>
              <a:off x="10176277" y="276781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8A6C9F-61A8-454A-9050-148917297722}"/>
                </a:ext>
              </a:extLst>
            </p:cNvPr>
            <p:cNvSpPr txBox="1"/>
            <p:nvPr/>
          </p:nvSpPr>
          <p:spPr>
            <a:xfrm>
              <a:off x="10385075" y="31342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53DDA467-4843-714E-BB8A-96AFA11B2B31}"/>
                </a:ext>
              </a:extLst>
            </p:cNvPr>
            <p:cNvSpPr/>
            <p:nvPr/>
          </p:nvSpPr>
          <p:spPr>
            <a:xfrm>
              <a:off x="2576899" y="148503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1E0D2A8-8AF6-F74A-B355-DED7DF8B4D1F}"/>
                </a:ext>
              </a:extLst>
            </p:cNvPr>
            <p:cNvCxnSpPr/>
            <p:nvPr/>
          </p:nvCxnSpPr>
          <p:spPr>
            <a:xfrm>
              <a:off x="6404248" y="4677481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B2F6EFB4-D128-444F-8BB6-21B5CEAA3A65}"/>
                </a:ext>
              </a:extLst>
            </p:cNvPr>
            <p:cNvSpPr/>
            <p:nvPr/>
          </p:nvSpPr>
          <p:spPr>
            <a:xfrm>
              <a:off x="6404252" y="4365467"/>
              <a:ext cx="1319645" cy="155391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7471DEA-A8CB-C24C-BB9D-40D04F4A94F7}"/>
                </a:ext>
              </a:extLst>
            </p:cNvPr>
            <p:cNvSpPr txBox="1"/>
            <p:nvPr/>
          </p:nvSpPr>
          <p:spPr>
            <a:xfrm>
              <a:off x="6404248" y="4359261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/>
                <a:t>4</a:t>
              </a:r>
              <a:endParaRPr lang="en-US" sz="1500" dirty="0">
                <a:effectLst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CAF4E8F-C39D-1B40-9F96-00385A0FAF2E}"/>
                </a:ext>
              </a:extLst>
            </p:cNvPr>
            <p:cNvSpPr/>
            <p:nvPr/>
          </p:nvSpPr>
          <p:spPr>
            <a:xfrm>
              <a:off x="6590146" y="4940176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6C38860-94F5-BC42-81EA-5652D94D1C57}"/>
                </a:ext>
              </a:extLst>
            </p:cNvPr>
            <p:cNvSpPr/>
            <p:nvPr/>
          </p:nvSpPr>
          <p:spPr>
            <a:xfrm>
              <a:off x="6672448" y="500043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4D45AE3-A116-CD4E-AF36-7170352CCF3E}"/>
                </a:ext>
              </a:extLst>
            </p:cNvPr>
            <p:cNvSpPr txBox="1"/>
            <p:nvPr/>
          </p:nvSpPr>
          <p:spPr>
            <a:xfrm>
              <a:off x="6404248" y="5925711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C857872-62F3-D741-877F-EA3DD7FE695F}"/>
                </a:ext>
              </a:extLst>
            </p:cNvPr>
            <p:cNvSpPr/>
            <p:nvPr/>
          </p:nvSpPr>
          <p:spPr>
            <a:xfrm>
              <a:off x="6590146" y="5409895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FA979D5-AD7F-C246-AB28-F54A3D043CA9}"/>
                </a:ext>
              </a:extLst>
            </p:cNvPr>
            <p:cNvSpPr/>
            <p:nvPr/>
          </p:nvSpPr>
          <p:spPr>
            <a:xfrm>
              <a:off x="6672448" y="546875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A0FE882D-E3F2-FB48-8DB4-4BF301919A69}"/>
                </a:ext>
              </a:extLst>
            </p:cNvPr>
            <p:cNvCxnSpPr>
              <a:cxnSpLocks/>
              <a:stCxn id="102" idx="3"/>
              <a:endCxn id="223" idx="1"/>
            </p:cNvCxnSpPr>
            <p:nvPr/>
          </p:nvCxnSpPr>
          <p:spPr>
            <a:xfrm>
              <a:off x="5788895" y="2911332"/>
              <a:ext cx="883553" cy="2234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3864D9EF-DB38-9547-98A3-57300C4B5BAD}"/>
              </a:ext>
            </a:extLst>
          </p:cNvPr>
          <p:cNvSpPr/>
          <p:nvPr/>
        </p:nvSpPr>
        <p:spPr>
          <a:xfrm>
            <a:off x="1924546" y="48737"/>
            <a:ext cx="9921254" cy="6384937"/>
          </a:xfrm>
          <a:prstGeom prst="roundRect">
            <a:avLst>
              <a:gd name="adj" fmla="val 115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2250"/>
            <a:ext cx="99441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225</cp:revision>
  <dcterms:created xsi:type="dcterms:W3CDTF">2025-03-09T03:44:52Z</dcterms:created>
  <dcterms:modified xsi:type="dcterms:W3CDTF">2025-03-09T11:58:17Z</dcterms:modified>
</cp:coreProperties>
</file>