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/>
    <p:restoredTop sz="94706"/>
  </p:normalViewPr>
  <p:slideViewPr>
    <p:cSldViewPr snapToGrid="0" snapToObjects="1">
      <p:cViewPr>
        <p:scale>
          <a:sx n="38" d="100"/>
          <a:sy n="38" d="100"/>
        </p:scale>
        <p:origin x="3768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D069E00-1FD6-5845-AD15-95D1B28040B7}"/>
              </a:ext>
            </a:extLst>
          </p:cNvPr>
          <p:cNvGrpSpPr/>
          <p:nvPr/>
        </p:nvGrpSpPr>
        <p:grpSpPr>
          <a:xfrm>
            <a:off x="2086707" y="312883"/>
            <a:ext cx="8018586" cy="6232234"/>
            <a:chOff x="1235830" y="262550"/>
            <a:chExt cx="8018586" cy="6232234"/>
          </a:xfrm>
        </p:grpSpPr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87E7A5EF-4DBA-D945-8FA6-52F06EA2B0AE}"/>
                </a:ext>
              </a:extLst>
            </p:cNvPr>
            <p:cNvCxnSpPr>
              <a:cxnSpLocks/>
              <a:stCxn id="80" idx="1"/>
              <a:endCxn id="260" idx="3"/>
            </p:cNvCxnSpPr>
            <p:nvPr/>
          </p:nvCxnSpPr>
          <p:spPr>
            <a:xfrm rot="10800000" flipV="1">
              <a:off x="2937584" y="532494"/>
              <a:ext cx="1456665" cy="2572462"/>
            </a:xfrm>
            <a:prstGeom prst="bentConnector3">
              <a:avLst/>
            </a:prstGeom>
            <a:ln w="127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38175C-8C0D-8A48-8B8F-569443509D4A}"/>
                </a:ext>
              </a:extLst>
            </p:cNvPr>
            <p:cNvGrpSpPr/>
            <p:nvPr/>
          </p:nvGrpSpPr>
          <p:grpSpPr>
            <a:xfrm>
              <a:off x="1235830" y="2496458"/>
              <a:ext cx="1701753" cy="2873184"/>
              <a:chOff x="1235830" y="2496458"/>
              <a:chExt cx="1701753" cy="2873184"/>
            </a:xfrm>
          </p:grpSpPr>
          <p:sp>
            <p:nvSpPr>
              <p:cNvPr id="259" name="Rounded Rectangle 258">
                <a:extLst>
                  <a:ext uri="{FF2B5EF4-FFF2-40B4-BE49-F238E27FC236}">
                    <a16:creationId xmlns:a16="http://schemas.microsoft.com/office/drawing/2014/main" id="{E255FBBF-08B4-5144-82A5-84547783FDF1}"/>
                  </a:ext>
                </a:extLst>
              </p:cNvPr>
              <p:cNvSpPr/>
              <p:nvPr/>
            </p:nvSpPr>
            <p:spPr>
              <a:xfrm>
                <a:off x="1235831" y="2496458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155D04F-345C-4949-9E65-60B06F362571}"/>
                  </a:ext>
                </a:extLst>
              </p:cNvPr>
              <p:cNvSpPr txBox="1"/>
              <p:nvPr/>
            </p:nvSpPr>
            <p:spPr>
              <a:xfrm>
                <a:off x="1235831" y="2935679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hash_0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42635B3-1BC1-E945-A170-670D6F641E0D}"/>
                  </a:ext>
                </a:extLst>
              </p:cNvPr>
              <p:cNvSpPr txBox="1"/>
              <p:nvPr/>
            </p:nvSpPr>
            <p:spPr>
              <a:xfrm>
                <a:off x="1235831" y="2597125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Null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D086250-DCBD-114D-981A-677F38D1037A}"/>
                  </a:ext>
                </a:extLst>
              </p:cNvPr>
              <p:cNvSpPr txBox="1"/>
              <p:nvPr/>
            </p:nvSpPr>
            <p:spPr>
              <a:xfrm>
                <a:off x="1235831" y="3274232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COINBASE (25)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68AE3E11-7A72-E84B-B8F1-75AF6696CC6D}"/>
                  </a:ext>
                </a:extLst>
              </p:cNvPr>
              <p:cNvSpPr txBox="1"/>
              <p:nvPr/>
            </p:nvSpPr>
            <p:spPr>
              <a:xfrm>
                <a:off x="1235831" y="361278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coinbase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tx</a:t>
                </a:r>
                <a:endParaRPr lang="en-US" sz="1600" dirty="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78F9CD0A-A6F4-DE47-B28B-F8FA250C9FEE}"/>
                  </a:ext>
                </a:extLst>
              </p:cNvPr>
              <p:cNvSpPr txBox="1"/>
              <p:nvPr/>
            </p:nvSpPr>
            <p:spPr>
              <a:xfrm>
                <a:off x="1235830" y="4123148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txs</a:t>
                </a:r>
                <a:endParaRPr lang="en-US" sz="1600" dirty="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5266E8D-AF95-6642-9DA5-7085AB6E4325}"/>
                  </a:ext>
                </a:extLst>
              </p:cNvPr>
              <p:cNvSpPr txBox="1"/>
              <p:nvPr/>
            </p:nvSpPr>
            <p:spPr>
              <a:xfrm>
                <a:off x="1235830" y="4630978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genesisBlock</a:t>
                </a:r>
                <a:endPara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2F801D-2386-E940-847F-88B26FD1554D}"/>
                  </a:ext>
                </a:extLst>
              </p:cNvPr>
              <p:cNvSpPr txBox="1"/>
              <p:nvPr/>
            </p:nvSpPr>
            <p:spPr>
              <a:xfrm>
                <a:off x="1465990" y="5000310"/>
                <a:ext cx="1241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D611E1-D856-FE4F-AC9F-1D6ED7085CA5}"/>
                </a:ext>
              </a:extLst>
            </p:cNvPr>
            <p:cNvGrpSpPr/>
            <p:nvPr/>
          </p:nvGrpSpPr>
          <p:grpSpPr>
            <a:xfrm>
              <a:off x="4394248" y="262550"/>
              <a:ext cx="1701752" cy="2873184"/>
              <a:chOff x="4394248" y="262550"/>
              <a:chExt cx="1701752" cy="287318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3D1BE0-CF63-654C-8245-E74DF6F92B92}"/>
                  </a:ext>
                </a:extLst>
              </p:cNvPr>
              <p:cNvSpPr txBox="1"/>
              <p:nvPr/>
            </p:nvSpPr>
            <p:spPr>
              <a:xfrm>
                <a:off x="4394248" y="2397070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Block_1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86EC7F5-9F24-3048-862E-FD7711E64790}"/>
                  </a:ext>
                </a:extLst>
              </p:cNvPr>
              <p:cNvSpPr/>
              <p:nvPr/>
            </p:nvSpPr>
            <p:spPr>
              <a:xfrm>
                <a:off x="4394248" y="262550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364FC7-069B-E64A-9250-C3350B64111D}"/>
                  </a:ext>
                </a:extLst>
              </p:cNvPr>
              <p:cNvSpPr txBox="1"/>
              <p:nvPr/>
            </p:nvSpPr>
            <p:spPr>
              <a:xfrm>
                <a:off x="4394248" y="701771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hash_1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D300FB8-48EC-CE4C-9208-A84D0B73FB5C}"/>
                  </a:ext>
                </a:extLst>
              </p:cNvPr>
              <p:cNvSpPr txBox="1"/>
              <p:nvPr/>
            </p:nvSpPr>
            <p:spPr>
              <a:xfrm>
                <a:off x="4394248" y="363217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effectLst/>
                  </a:rPr>
                  <a:t>prevBlockHash</a:t>
                </a:r>
                <a:endParaRPr lang="en-US" sz="1600" dirty="0">
                  <a:effectLst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89686A0-84B7-FA48-975C-1124538B5B1A}"/>
                  </a:ext>
                </a:extLst>
              </p:cNvPr>
              <p:cNvSpPr txBox="1"/>
              <p:nvPr/>
            </p:nvSpPr>
            <p:spPr>
              <a:xfrm>
                <a:off x="4394248" y="104032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COINBASE (25)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DB67497-6D19-E645-8DDA-878D335DF99D}"/>
                  </a:ext>
                </a:extLst>
              </p:cNvPr>
              <p:cNvSpPr txBox="1"/>
              <p:nvPr/>
            </p:nvSpPr>
            <p:spPr>
              <a:xfrm>
                <a:off x="4394248" y="1378878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coinbase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tx</a:t>
                </a:r>
                <a:endParaRPr lang="en-US" sz="1600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E145802-A2F3-4E49-9075-8C052E69DD7C}"/>
                  </a:ext>
                </a:extLst>
              </p:cNvPr>
              <p:cNvSpPr txBox="1"/>
              <p:nvPr/>
            </p:nvSpPr>
            <p:spPr>
              <a:xfrm>
                <a:off x="4394248" y="1717431"/>
                <a:ext cx="1701752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txs</a:t>
                </a:r>
                <a:endParaRPr lang="en-US" sz="1600" dirty="0"/>
              </a:p>
              <a:p>
                <a:pPr algn="ctr"/>
                <a:r>
                  <a:rPr lang="en-US" sz="1600" dirty="0" err="1"/>
                  <a:t>txs</a:t>
                </a:r>
                <a:r>
                  <a:rPr lang="en-US" sz="1600" dirty="0"/>
                  <a:t>[0], </a:t>
                </a:r>
                <a:r>
                  <a:rPr lang="en-US" sz="1600" dirty="0" err="1"/>
                  <a:t>txs</a:t>
                </a:r>
                <a:r>
                  <a:rPr lang="en-US" sz="1600" dirty="0"/>
                  <a:t>[1], …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92A283C6-ED51-D14E-B00C-3971C14C9E09}"/>
                  </a:ext>
                </a:extLst>
              </p:cNvPr>
              <p:cNvSpPr txBox="1"/>
              <p:nvPr/>
            </p:nvSpPr>
            <p:spPr>
              <a:xfrm>
                <a:off x="4620593" y="2766402"/>
                <a:ext cx="124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utxoPool_1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EC1554-BD89-A244-B389-E45B711E8C32}"/>
                </a:ext>
              </a:extLst>
            </p:cNvPr>
            <p:cNvGrpSpPr/>
            <p:nvPr/>
          </p:nvGrpSpPr>
          <p:grpSpPr>
            <a:xfrm>
              <a:off x="4394247" y="3621600"/>
              <a:ext cx="1701752" cy="2873184"/>
              <a:chOff x="4394247" y="3621600"/>
              <a:chExt cx="1701752" cy="2873184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11632B3-E840-8B47-BFC0-161EDE3D7C04}"/>
                  </a:ext>
                </a:extLst>
              </p:cNvPr>
              <p:cNvSpPr txBox="1"/>
              <p:nvPr/>
            </p:nvSpPr>
            <p:spPr>
              <a:xfrm>
                <a:off x="4394247" y="5756120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Block_2</a:t>
                </a:r>
              </a:p>
            </p:txBody>
          </p:sp>
          <p:sp>
            <p:nvSpPr>
              <p:cNvPr id="268" name="Rounded Rectangle 267">
                <a:extLst>
                  <a:ext uri="{FF2B5EF4-FFF2-40B4-BE49-F238E27FC236}">
                    <a16:creationId xmlns:a16="http://schemas.microsoft.com/office/drawing/2014/main" id="{567D6069-9689-4B4F-B72C-58BEC6DFDA32}"/>
                  </a:ext>
                </a:extLst>
              </p:cNvPr>
              <p:cNvSpPr/>
              <p:nvPr/>
            </p:nvSpPr>
            <p:spPr>
              <a:xfrm>
                <a:off x="4394247" y="3621600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BFA40A4D-1C48-F34D-A7DC-952B2A43DF2A}"/>
                  </a:ext>
                </a:extLst>
              </p:cNvPr>
              <p:cNvSpPr txBox="1"/>
              <p:nvPr/>
            </p:nvSpPr>
            <p:spPr>
              <a:xfrm>
                <a:off x="4394247" y="4060821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hash_2</a:t>
                </a: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25E7F21-F5A0-BE4B-9B1B-1E877A2BAF6C}"/>
                  </a:ext>
                </a:extLst>
              </p:cNvPr>
              <p:cNvSpPr txBox="1"/>
              <p:nvPr/>
            </p:nvSpPr>
            <p:spPr>
              <a:xfrm>
                <a:off x="4394247" y="3722267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effectLst/>
                  </a:rPr>
                  <a:t>prevBlockHash</a:t>
                </a:r>
                <a:endParaRPr lang="en-US" sz="1600" dirty="0">
                  <a:effectLst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D65134E-0148-A74C-88CB-1336CBCB603B}"/>
                  </a:ext>
                </a:extLst>
              </p:cNvPr>
              <p:cNvSpPr txBox="1"/>
              <p:nvPr/>
            </p:nvSpPr>
            <p:spPr>
              <a:xfrm>
                <a:off x="4394247" y="439937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COINBASE (25)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DC15AF9-B638-FC44-9158-8DF1EEF46058}"/>
                  </a:ext>
                </a:extLst>
              </p:cNvPr>
              <p:cNvSpPr txBox="1"/>
              <p:nvPr/>
            </p:nvSpPr>
            <p:spPr>
              <a:xfrm>
                <a:off x="4394247" y="4737928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coinbase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tx</a:t>
                </a:r>
                <a:endParaRPr lang="en-US" sz="1600" dirty="0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9CDEC1D-B01C-AC43-B1EF-431117D54769}"/>
                  </a:ext>
                </a:extLst>
              </p:cNvPr>
              <p:cNvSpPr txBox="1"/>
              <p:nvPr/>
            </p:nvSpPr>
            <p:spPr>
              <a:xfrm>
                <a:off x="4394247" y="5076481"/>
                <a:ext cx="1701752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txs</a:t>
                </a:r>
                <a:endParaRPr lang="en-US" sz="1600" dirty="0"/>
              </a:p>
              <a:p>
                <a:pPr algn="ctr"/>
                <a:r>
                  <a:rPr lang="en-US" sz="1600" dirty="0" err="1"/>
                  <a:t>txs</a:t>
                </a:r>
                <a:r>
                  <a:rPr lang="en-US" sz="1600" dirty="0"/>
                  <a:t>[0], </a:t>
                </a:r>
                <a:r>
                  <a:rPr lang="en-US" sz="1600" dirty="0" err="1"/>
                  <a:t>txs</a:t>
                </a:r>
                <a:r>
                  <a:rPr lang="en-US" sz="1600" dirty="0"/>
                  <a:t>[1], …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5506B88-FCA1-DE45-8F5F-EE3E50EBCE16}"/>
                  </a:ext>
                </a:extLst>
              </p:cNvPr>
              <p:cNvSpPr txBox="1"/>
              <p:nvPr/>
            </p:nvSpPr>
            <p:spPr>
              <a:xfrm>
                <a:off x="4620592" y="6125452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utxoPool_2</a:t>
                </a:r>
              </a:p>
            </p:txBody>
          </p:sp>
        </p:grpSp>
        <p:cxnSp>
          <p:nvCxnSpPr>
            <p:cNvPr id="275" name="Elbow Connector 274">
              <a:extLst>
                <a:ext uri="{FF2B5EF4-FFF2-40B4-BE49-F238E27FC236}">
                  <a16:creationId xmlns:a16="http://schemas.microsoft.com/office/drawing/2014/main" id="{B44A5345-3CCB-5844-98B7-EEAFF8FA166A}"/>
                </a:ext>
              </a:extLst>
            </p:cNvPr>
            <p:cNvCxnSpPr>
              <a:cxnSpLocks/>
              <a:stCxn id="270" idx="1"/>
              <a:endCxn id="260" idx="3"/>
            </p:cNvCxnSpPr>
            <p:nvPr/>
          </p:nvCxnSpPr>
          <p:spPr>
            <a:xfrm rot="10800000">
              <a:off x="2937583" y="3104956"/>
              <a:ext cx="1456664" cy="7865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38B3EA6-82E2-624D-B77C-68B1B2D9FE13}"/>
                </a:ext>
              </a:extLst>
            </p:cNvPr>
            <p:cNvGrpSpPr/>
            <p:nvPr/>
          </p:nvGrpSpPr>
          <p:grpSpPr>
            <a:xfrm>
              <a:off x="7552664" y="262550"/>
              <a:ext cx="1701752" cy="2873184"/>
              <a:chOff x="7134865" y="262550"/>
              <a:chExt cx="1701752" cy="2873184"/>
            </a:xfrm>
          </p:grpSpPr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9A8C402-E844-F44D-A2EA-E5014192D13E}"/>
                  </a:ext>
                </a:extLst>
              </p:cNvPr>
              <p:cNvSpPr txBox="1"/>
              <p:nvPr/>
            </p:nvSpPr>
            <p:spPr>
              <a:xfrm>
                <a:off x="7134865" y="2397070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Block_3</a:t>
                </a:r>
              </a:p>
            </p:txBody>
          </p:sp>
          <p:sp>
            <p:nvSpPr>
              <p:cNvPr id="277" name="Rounded Rectangle 276">
                <a:extLst>
                  <a:ext uri="{FF2B5EF4-FFF2-40B4-BE49-F238E27FC236}">
                    <a16:creationId xmlns:a16="http://schemas.microsoft.com/office/drawing/2014/main" id="{E4A29600-7E7F-344F-82BE-7131CA422064}"/>
                  </a:ext>
                </a:extLst>
              </p:cNvPr>
              <p:cNvSpPr/>
              <p:nvPr/>
            </p:nvSpPr>
            <p:spPr>
              <a:xfrm>
                <a:off x="7134865" y="262550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B24AB96E-8517-0946-BA01-0027E92FD15C}"/>
                  </a:ext>
                </a:extLst>
              </p:cNvPr>
              <p:cNvSpPr txBox="1"/>
              <p:nvPr/>
            </p:nvSpPr>
            <p:spPr>
              <a:xfrm>
                <a:off x="7134865" y="701771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hash_3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2EFC1CD0-AE65-824D-90DD-224AD444287B}"/>
                  </a:ext>
                </a:extLst>
              </p:cNvPr>
              <p:cNvSpPr txBox="1"/>
              <p:nvPr/>
            </p:nvSpPr>
            <p:spPr>
              <a:xfrm>
                <a:off x="7134865" y="363217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effectLst/>
                  </a:rPr>
                  <a:t>prevBlockHash</a:t>
                </a:r>
                <a:endParaRPr lang="en-US" sz="1600" dirty="0">
                  <a:effectLst/>
                </a:endParaRP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18DCF03B-379B-D242-9B35-B302BA699717}"/>
                  </a:ext>
                </a:extLst>
              </p:cNvPr>
              <p:cNvSpPr txBox="1"/>
              <p:nvPr/>
            </p:nvSpPr>
            <p:spPr>
              <a:xfrm>
                <a:off x="7134865" y="104032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COINBASE (25)</a:t>
                </a: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6F66998-9D8D-8C4E-A440-9967BFEBD4D0}"/>
                  </a:ext>
                </a:extLst>
              </p:cNvPr>
              <p:cNvSpPr txBox="1"/>
              <p:nvPr/>
            </p:nvSpPr>
            <p:spPr>
              <a:xfrm>
                <a:off x="7134865" y="1378878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coinbase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tx</a:t>
                </a:r>
                <a:endParaRPr lang="en-US" sz="1600" dirty="0"/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6BCFD5AB-A6E8-B94C-8E71-7E6BA5D141DC}"/>
                  </a:ext>
                </a:extLst>
              </p:cNvPr>
              <p:cNvSpPr txBox="1"/>
              <p:nvPr/>
            </p:nvSpPr>
            <p:spPr>
              <a:xfrm>
                <a:off x="7134865" y="1717431"/>
                <a:ext cx="1701752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txs</a:t>
                </a:r>
                <a:endParaRPr lang="en-US" sz="1600" dirty="0"/>
              </a:p>
              <a:p>
                <a:pPr algn="ctr"/>
                <a:r>
                  <a:rPr lang="en-US" sz="1600" dirty="0" err="1"/>
                  <a:t>txs</a:t>
                </a:r>
                <a:r>
                  <a:rPr lang="en-US" sz="1600" dirty="0"/>
                  <a:t>[0], </a:t>
                </a:r>
                <a:r>
                  <a:rPr lang="en-US" sz="1600" dirty="0" err="1"/>
                  <a:t>txs</a:t>
                </a:r>
                <a:r>
                  <a:rPr lang="en-US" sz="1600" dirty="0"/>
                  <a:t>[1], …</a:t>
                </a: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3F04A73-9E3B-E44E-BD43-3A250E36CC25}"/>
                  </a:ext>
                </a:extLst>
              </p:cNvPr>
              <p:cNvSpPr txBox="1"/>
              <p:nvPr/>
            </p:nvSpPr>
            <p:spPr>
              <a:xfrm>
                <a:off x="7361210" y="2766402"/>
                <a:ext cx="124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utxoPool_3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95034E-05E6-D445-9243-D98CE1052A8B}"/>
                </a:ext>
              </a:extLst>
            </p:cNvPr>
            <p:cNvCxnSpPr>
              <a:stCxn id="279" idx="1"/>
              <a:endCxn id="80" idx="3"/>
            </p:cNvCxnSpPr>
            <p:nvPr/>
          </p:nvCxnSpPr>
          <p:spPr>
            <a:xfrm flipH="1">
              <a:off x="6096000" y="532494"/>
              <a:ext cx="14566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F58EE3ED-E523-1849-B8DA-9134170B8067}"/>
              </a:ext>
            </a:extLst>
          </p:cNvPr>
          <p:cNvGrpSpPr/>
          <p:nvPr/>
        </p:nvGrpSpPr>
        <p:grpSpPr>
          <a:xfrm>
            <a:off x="683860" y="1488711"/>
            <a:ext cx="2931325" cy="3706751"/>
            <a:chOff x="154983" y="467293"/>
            <a:chExt cx="2931325" cy="37067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B7EBAC7-4E7F-A24A-B54B-30569A9207A5}"/>
                </a:ext>
              </a:extLst>
            </p:cNvPr>
            <p:cNvGrpSpPr/>
            <p:nvPr/>
          </p:nvGrpSpPr>
          <p:grpSpPr>
            <a:xfrm>
              <a:off x="1384554" y="929550"/>
              <a:ext cx="1701754" cy="3244494"/>
              <a:chOff x="1384554" y="929550"/>
              <a:chExt cx="1701754" cy="3244494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FD8AF82-E2F5-4348-BAAA-D9D31E789117}"/>
                  </a:ext>
                </a:extLst>
              </p:cNvPr>
              <p:cNvSpPr/>
              <p:nvPr/>
            </p:nvSpPr>
            <p:spPr>
              <a:xfrm>
                <a:off x="1384556" y="1303406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E3DE3-416C-2E46-A96C-F5B9CACFF2A6}"/>
                  </a:ext>
                </a:extLst>
              </p:cNvPr>
              <p:cNvSpPr txBox="1"/>
              <p:nvPr/>
            </p:nvSpPr>
            <p:spPr>
              <a:xfrm>
                <a:off x="1384556" y="1742627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hash_0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B6A511-7ED2-C349-BB05-7DE17D5874C0}"/>
                  </a:ext>
                </a:extLst>
              </p:cNvPr>
              <p:cNvSpPr txBox="1"/>
              <p:nvPr/>
            </p:nvSpPr>
            <p:spPr>
              <a:xfrm>
                <a:off x="1384556" y="1404073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Null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24972A-9C35-C842-9509-24A3BB689872}"/>
                  </a:ext>
                </a:extLst>
              </p:cNvPr>
              <p:cNvSpPr txBox="1"/>
              <p:nvPr/>
            </p:nvSpPr>
            <p:spPr>
              <a:xfrm>
                <a:off x="1384556" y="2081180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COINBASE (25)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CE856-F69A-614D-B76D-D759C840D78E}"/>
                  </a:ext>
                </a:extLst>
              </p:cNvPr>
              <p:cNvSpPr txBox="1"/>
              <p:nvPr/>
            </p:nvSpPr>
            <p:spPr>
              <a:xfrm>
                <a:off x="1384556" y="241973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coinbase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7C927A-F36D-F749-89A6-0D45560B5F94}"/>
                  </a:ext>
                </a:extLst>
              </p:cNvPr>
              <p:cNvSpPr txBox="1"/>
              <p:nvPr/>
            </p:nvSpPr>
            <p:spPr>
              <a:xfrm>
                <a:off x="1384555" y="293009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txs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F0FB0-7FFE-3D4F-949C-BDC9FAEFCB75}"/>
                  </a:ext>
                </a:extLst>
              </p:cNvPr>
              <p:cNvSpPr txBox="1"/>
              <p:nvPr/>
            </p:nvSpPr>
            <p:spPr>
              <a:xfrm>
                <a:off x="1384554" y="3437722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E1FACF-C003-4143-A8AC-E5604C6A0839}"/>
                  </a:ext>
                </a:extLst>
              </p:cNvPr>
              <p:cNvSpPr txBox="1"/>
              <p:nvPr/>
            </p:nvSpPr>
            <p:spPr>
              <a:xfrm>
                <a:off x="1388371" y="929550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A0A1AE5-F6A1-1D4B-BF7D-A2BABDB4BFF4}"/>
                  </a:ext>
                </a:extLst>
              </p:cNvPr>
              <p:cNvSpPr txBox="1"/>
              <p:nvPr/>
            </p:nvSpPr>
            <p:spPr>
              <a:xfrm>
                <a:off x="1384554" y="3804712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height_0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9E5E66-924C-D244-9881-CCD6776B61BC}"/>
                </a:ext>
              </a:extLst>
            </p:cNvPr>
            <p:cNvSpPr txBox="1"/>
            <p:nvPr/>
          </p:nvSpPr>
          <p:spPr>
            <a:xfrm>
              <a:off x="154983" y="2441503"/>
              <a:ext cx="122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0: </a:t>
              </a:r>
              <a:endParaRPr lang="en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B5A075-7AA4-394A-9F30-725CF3CD8AA9}"/>
                </a:ext>
              </a:extLst>
            </p:cNvPr>
            <p:cNvSpPr txBox="1"/>
            <p:nvPr/>
          </p:nvSpPr>
          <p:spPr>
            <a:xfrm>
              <a:off x="154983" y="467293"/>
              <a:ext cx="94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Key0:</a:t>
              </a:r>
              <a:endParaRPr lang="en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3E05257-18F8-7D4C-B985-6CC748C46FC5}"/>
                </a:ext>
              </a:extLst>
            </p:cNvPr>
            <p:cNvSpPr txBox="1"/>
            <p:nvPr/>
          </p:nvSpPr>
          <p:spPr>
            <a:xfrm>
              <a:off x="1380736" y="467293"/>
              <a:ext cx="1701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hash_0</a:t>
              </a:r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8FC41E5F-CDD5-6240-BFD8-EAD105732446}"/>
                </a:ext>
              </a:extLst>
            </p:cNvPr>
            <p:cNvSpPr/>
            <p:nvPr/>
          </p:nvSpPr>
          <p:spPr>
            <a:xfrm>
              <a:off x="1100378" y="929550"/>
              <a:ext cx="287990" cy="3209326"/>
            </a:xfrm>
            <a:prstGeom prst="leftBrace">
              <a:avLst>
                <a:gd name="adj1" fmla="val 1306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E525014-2D12-6B47-A8DE-63ADA116501A}"/>
              </a:ext>
            </a:extLst>
          </p:cNvPr>
          <p:cNvGrpSpPr/>
          <p:nvPr/>
        </p:nvGrpSpPr>
        <p:grpSpPr>
          <a:xfrm>
            <a:off x="4326397" y="1488711"/>
            <a:ext cx="2931325" cy="3706751"/>
            <a:chOff x="3953174" y="467293"/>
            <a:chExt cx="2931325" cy="370675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505CAAB-341C-FC4A-96C0-A1587B057249}"/>
                </a:ext>
              </a:extLst>
            </p:cNvPr>
            <p:cNvGrpSpPr/>
            <p:nvPr/>
          </p:nvGrpSpPr>
          <p:grpSpPr>
            <a:xfrm>
              <a:off x="5182745" y="929550"/>
              <a:ext cx="1701754" cy="3244494"/>
              <a:chOff x="1384554" y="929550"/>
              <a:chExt cx="1701754" cy="3244494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1ED4638-37A4-7C48-B0AA-034F7A3D569A}"/>
                  </a:ext>
                </a:extLst>
              </p:cNvPr>
              <p:cNvSpPr/>
              <p:nvPr/>
            </p:nvSpPr>
            <p:spPr>
              <a:xfrm>
                <a:off x="1384556" y="1303406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F2293A-D4FE-D146-82EE-CA06FE25579E}"/>
                  </a:ext>
                </a:extLst>
              </p:cNvPr>
              <p:cNvSpPr txBox="1"/>
              <p:nvPr/>
            </p:nvSpPr>
            <p:spPr>
              <a:xfrm>
                <a:off x="1384556" y="1742627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hash_1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16314F-58FC-F148-B46A-A4B210177CB2}"/>
                  </a:ext>
                </a:extLst>
              </p:cNvPr>
              <p:cNvSpPr txBox="1"/>
              <p:nvPr/>
            </p:nvSpPr>
            <p:spPr>
              <a:xfrm>
                <a:off x="1384556" y="1404073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prevBlockHash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687A329-A973-6B4F-931E-6576616FD5B8}"/>
                  </a:ext>
                </a:extLst>
              </p:cNvPr>
              <p:cNvSpPr txBox="1"/>
              <p:nvPr/>
            </p:nvSpPr>
            <p:spPr>
              <a:xfrm>
                <a:off x="1384556" y="2081180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COINBASE (25)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CCB399E-6B0F-C84C-B78B-144877978D9C}"/>
                  </a:ext>
                </a:extLst>
              </p:cNvPr>
              <p:cNvSpPr txBox="1"/>
              <p:nvPr/>
            </p:nvSpPr>
            <p:spPr>
              <a:xfrm>
                <a:off x="1384556" y="241973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coinbase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0D094F-BF28-D84A-9D63-2CDB18B39190}"/>
                  </a:ext>
                </a:extLst>
              </p:cNvPr>
              <p:cNvSpPr txBox="1"/>
              <p:nvPr/>
            </p:nvSpPr>
            <p:spPr>
              <a:xfrm>
                <a:off x="1384555" y="293009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txs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19B4C0-3571-3D46-A123-F9F048E536F4}"/>
                  </a:ext>
                </a:extLst>
              </p:cNvPr>
              <p:cNvSpPr txBox="1"/>
              <p:nvPr/>
            </p:nvSpPr>
            <p:spPr>
              <a:xfrm>
                <a:off x="1384554" y="3437722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4C2AF9-741B-964D-8141-FA80D08B8E1B}"/>
                  </a:ext>
                </a:extLst>
              </p:cNvPr>
              <p:cNvSpPr txBox="1"/>
              <p:nvPr/>
            </p:nvSpPr>
            <p:spPr>
              <a:xfrm>
                <a:off x="1388371" y="929550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366648-134D-D047-ABB4-17059DBB79F1}"/>
                  </a:ext>
                </a:extLst>
              </p:cNvPr>
              <p:cNvSpPr txBox="1"/>
              <p:nvPr/>
            </p:nvSpPr>
            <p:spPr>
              <a:xfrm>
                <a:off x="1384554" y="3804712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height_1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F77C878-2742-C54E-80CF-3DBE0CCEC184}"/>
                </a:ext>
              </a:extLst>
            </p:cNvPr>
            <p:cNvSpPr txBox="1"/>
            <p:nvPr/>
          </p:nvSpPr>
          <p:spPr>
            <a:xfrm>
              <a:off x="3953174" y="2441503"/>
              <a:ext cx="122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 </a:t>
              </a:r>
              <a:endParaRPr lang="en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649AAC-4648-A646-A126-9D9BC7136CBA}"/>
                </a:ext>
              </a:extLst>
            </p:cNvPr>
            <p:cNvSpPr txBox="1"/>
            <p:nvPr/>
          </p:nvSpPr>
          <p:spPr>
            <a:xfrm>
              <a:off x="3953174" y="467293"/>
              <a:ext cx="94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Key1:</a:t>
              </a:r>
              <a:endParaRPr lang="en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946EB8E-1EE6-F149-9697-1E06F786F434}"/>
                </a:ext>
              </a:extLst>
            </p:cNvPr>
            <p:cNvSpPr txBox="1"/>
            <p:nvPr/>
          </p:nvSpPr>
          <p:spPr>
            <a:xfrm>
              <a:off x="5178927" y="467293"/>
              <a:ext cx="1701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hash_1</a:t>
              </a:r>
            </a:p>
          </p:txBody>
        </p:sp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AE2A6002-72F7-6D44-9D9C-885DFD5F7E3F}"/>
                </a:ext>
              </a:extLst>
            </p:cNvPr>
            <p:cNvSpPr/>
            <p:nvPr/>
          </p:nvSpPr>
          <p:spPr>
            <a:xfrm>
              <a:off x="4898569" y="929550"/>
              <a:ext cx="287990" cy="3209326"/>
            </a:xfrm>
            <a:prstGeom prst="leftBrace">
              <a:avLst>
                <a:gd name="adj1" fmla="val 1306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934AB9-8E56-8947-ADEF-F33E43A98C26}"/>
              </a:ext>
            </a:extLst>
          </p:cNvPr>
          <p:cNvGrpSpPr/>
          <p:nvPr/>
        </p:nvGrpSpPr>
        <p:grpSpPr>
          <a:xfrm>
            <a:off x="7968934" y="1538708"/>
            <a:ext cx="2931325" cy="3706751"/>
            <a:chOff x="7747548" y="467293"/>
            <a:chExt cx="2931325" cy="370675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563D623-6247-E340-BDAB-E709D15CEF99}"/>
                </a:ext>
              </a:extLst>
            </p:cNvPr>
            <p:cNvGrpSpPr/>
            <p:nvPr/>
          </p:nvGrpSpPr>
          <p:grpSpPr>
            <a:xfrm>
              <a:off x="8977119" y="929550"/>
              <a:ext cx="1701754" cy="3244494"/>
              <a:chOff x="1384554" y="929550"/>
              <a:chExt cx="1701754" cy="3244494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8D834493-0BEF-1146-81D7-0C69804CB276}"/>
                  </a:ext>
                </a:extLst>
              </p:cNvPr>
              <p:cNvSpPr/>
              <p:nvPr/>
            </p:nvSpPr>
            <p:spPr>
              <a:xfrm>
                <a:off x="1384556" y="1303406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1008499-5DFE-7346-AF4D-52A10F4FA1EB}"/>
                  </a:ext>
                </a:extLst>
              </p:cNvPr>
              <p:cNvSpPr txBox="1"/>
              <p:nvPr/>
            </p:nvSpPr>
            <p:spPr>
              <a:xfrm>
                <a:off x="1384556" y="1742627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hash_2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E2AF9C3-6E3A-4341-8C47-16EA008DBC4E}"/>
                  </a:ext>
                </a:extLst>
              </p:cNvPr>
              <p:cNvSpPr txBox="1"/>
              <p:nvPr/>
            </p:nvSpPr>
            <p:spPr>
              <a:xfrm>
                <a:off x="1384556" y="1404073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prevBlockHash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E1C464-F2D1-5244-8D53-B93CBCF8167C}"/>
                  </a:ext>
                </a:extLst>
              </p:cNvPr>
              <p:cNvSpPr txBox="1"/>
              <p:nvPr/>
            </p:nvSpPr>
            <p:spPr>
              <a:xfrm>
                <a:off x="1384556" y="2081180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COINBASE (25)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AFEC0E-1D50-4940-9FE4-B5AE030CEA9D}"/>
                  </a:ext>
                </a:extLst>
              </p:cNvPr>
              <p:cNvSpPr txBox="1"/>
              <p:nvPr/>
            </p:nvSpPr>
            <p:spPr>
              <a:xfrm>
                <a:off x="1384556" y="241973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coinbase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C05DD6B-ED35-9C44-A9CB-8068DBC9E64B}"/>
                  </a:ext>
                </a:extLst>
              </p:cNvPr>
              <p:cNvSpPr txBox="1"/>
              <p:nvPr/>
            </p:nvSpPr>
            <p:spPr>
              <a:xfrm>
                <a:off x="1384555" y="293009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txs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88ABAEF-644E-0C42-813F-BF23682C035B}"/>
                  </a:ext>
                </a:extLst>
              </p:cNvPr>
              <p:cNvSpPr txBox="1"/>
              <p:nvPr/>
            </p:nvSpPr>
            <p:spPr>
              <a:xfrm>
                <a:off x="1384554" y="3437722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AAF10BB-D7A4-844B-9276-E4C628667385}"/>
                  </a:ext>
                </a:extLst>
              </p:cNvPr>
              <p:cNvSpPr txBox="1"/>
              <p:nvPr/>
            </p:nvSpPr>
            <p:spPr>
              <a:xfrm>
                <a:off x="1388371" y="929550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794B4A3-BD53-3E47-9607-73D85249D2C4}"/>
                  </a:ext>
                </a:extLst>
              </p:cNvPr>
              <p:cNvSpPr txBox="1"/>
              <p:nvPr/>
            </p:nvSpPr>
            <p:spPr>
              <a:xfrm>
                <a:off x="1384554" y="3804712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height_2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22C13E-C9CC-324C-99F0-04010C3D8EB5}"/>
                </a:ext>
              </a:extLst>
            </p:cNvPr>
            <p:cNvSpPr txBox="1"/>
            <p:nvPr/>
          </p:nvSpPr>
          <p:spPr>
            <a:xfrm>
              <a:off x="7747548" y="2441503"/>
              <a:ext cx="122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 </a:t>
              </a:r>
              <a:endParaRPr lang="en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DF4DC3-CE0E-AB4A-83AE-684BFDD943A8}"/>
                </a:ext>
              </a:extLst>
            </p:cNvPr>
            <p:cNvSpPr txBox="1"/>
            <p:nvPr/>
          </p:nvSpPr>
          <p:spPr>
            <a:xfrm>
              <a:off x="7747548" y="467293"/>
              <a:ext cx="94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Key2:</a:t>
              </a:r>
              <a:endParaRPr lang="en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4119148-EF92-B743-ACF6-04FBC9F3EE0F}"/>
                </a:ext>
              </a:extLst>
            </p:cNvPr>
            <p:cNvSpPr txBox="1"/>
            <p:nvPr/>
          </p:nvSpPr>
          <p:spPr>
            <a:xfrm>
              <a:off x="8973301" y="467293"/>
              <a:ext cx="1701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hash_2</a:t>
              </a:r>
            </a:p>
          </p:txBody>
        </p:sp>
        <p:sp>
          <p:nvSpPr>
            <p:cNvPr id="79" name="Left Brace 78">
              <a:extLst>
                <a:ext uri="{FF2B5EF4-FFF2-40B4-BE49-F238E27FC236}">
                  <a16:creationId xmlns:a16="http://schemas.microsoft.com/office/drawing/2014/main" id="{94A0CECF-93F5-CD44-B79F-E3C96CC91E51}"/>
                </a:ext>
              </a:extLst>
            </p:cNvPr>
            <p:cNvSpPr/>
            <p:nvPr/>
          </p:nvSpPr>
          <p:spPr>
            <a:xfrm>
              <a:off x="8692943" y="929550"/>
              <a:ext cx="287990" cy="3209326"/>
            </a:xfrm>
            <a:prstGeom prst="leftBrace">
              <a:avLst>
                <a:gd name="adj1" fmla="val 1306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1CECEF7-CFAF-7146-BAE8-DCDDD73D038C}"/>
              </a:ext>
            </a:extLst>
          </p:cNvPr>
          <p:cNvSpPr/>
          <p:nvPr/>
        </p:nvSpPr>
        <p:spPr>
          <a:xfrm>
            <a:off x="446790" y="1404073"/>
            <a:ext cx="3405467" cy="3876028"/>
          </a:xfrm>
          <a:prstGeom prst="roundRect">
            <a:avLst>
              <a:gd name="adj" fmla="val 275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44388B1-3FD9-BA44-A4A6-B7E5CE48B943}"/>
              </a:ext>
            </a:extLst>
          </p:cNvPr>
          <p:cNvSpPr/>
          <p:nvPr/>
        </p:nvSpPr>
        <p:spPr>
          <a:xfrm>
            <a:off x="4089327" y="1404073"/>
            <a:ext cx="3405467" cy="3876028"/>
          </a:xfrm>
          <a:prstGeom prst="roundRect">
            <a:avLst>
              <a:gd name="adj" fmla="val 275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49B195C-7849-FF47-BEA3-1897377991E7}"/>
              </a:ext>
            </a:extLst>
          </p:cNvPr>
          <p:cNvSpPr/>
          <p:nvPr/>
        </p:nvSpPr>
        <p:spPr>
          <a:xfrm>
            <a:off x="7731864" y="1404073"/>
            <a:ext cx="3405467" cy="3876028"/>
          </a:xfrm>
          <a:prstGeom prst="roundRect">
            <a:avLst>
              <a:gd name="adj" fmla="val 275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E700CB-2FC6-8549-B6D3-6BD419F341E4}"/>
              </a:ext>
            </a:extLst>
          </p:cNvPr>
          <p:cNvSpPr txBox="1"/>
          <p:nvPr/>
        </p:nvSpPr>
        <p:spPr>
          <a:xfrm>
            <a:off x="427515" y="3797625"/>
            <a:ext cx="146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genesisBlockState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998D5AC-09DA-A946-9DB2-E6FF846055C1}"/>
              </a:ext>
            </a:extLst>
          </p:cNvPr>
          <p:cNvSpPr txBox="1"/>
          <p:nvPr/>
        </p:nvSpPr>
        <p:spPr>
          <a:xfrm>
            <a:off x="7704958" y="3885623"/>
            <a:ext cx="14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blockState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14E832-9565-6D4E-B8D3-4BF3D87C3431}"/>
              </a:ext>
            </a:extLst>
          </p:cNvPr>
          <p:cNvSpPr txBox="1"/>
          <p:nvPr/>
        </p:nvSpPr>
        <p:spPr>
          <a:xfrm>
            <a:off x="4089327" y="3883373"/>
            <a:ext cx="14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blockState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29923A3-67B5-8346-9C96-2A78129E7D3A}"/>
              </a:ext>
            </a:extLst>
          </p:cNvPr>
          <p:cNvGrpSpPr/>
          <p:nvPr/>
        </p:nvGrpSpPr>
        <p:grpSpPr>
          <a:xfrm>
            <a:off x="11583278" y="1543084"/>
            <a:ext cx="2931325" cy="3706751"/>
            <a:chOff x="7747548" y="467293"/>
            <a:chExt cx="2931325" cy="370675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81C237-078C-EA4E-B134-A2EB5E354383}"/>
                </a:ext>
              </a:extLst>
            </p:cNvPr>
            <p:cNvGrpSpPr/>
            <p:nvPr/>
          </p:nvGrpSpPr>
          <p:grpSpPr>
            <a:xfrm>
              <a:off x="8977119" y="929550"/>
              <a:ext cx="1701754" cy="3244494"/>
              <a:chOff x="1384554" y="929550"/>
              <a:chExt cx="1701754" cy="3244494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1DE63ED9-795E-B14B-AE44-5C3768103FE3}"/>
                  </a:ext>
                </a:extLst>
              </p:cNvPr>
              <p:cNvSpPr/>
              <p:nvPr/>
            </p:nvSpPr>
            <p:spPr>
              <a:xfrm>
                <a:off x="1384556" y="1303406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6B2AA-8DF8-624F-9C11-F423F3F6C3CE}"/>
                  </a:ext>
                </a:extLst>
              </p:cNvPr>
              <p:cNvSpPr txBox="1"/>
              <p:nvPr/>
            </p:nvSpPr>
            <p:spPr>
              <a:xfrm>
                <a:off x="1384556" y="1742627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hash_3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6E40ABB-EB33-B640-A247-B9E9819B2D97}"/>
                  </a:ext>
                </a:extLst>
              </p:cNvPr>
              <p:cNvSpPr txBox="1"/>
              <p:nvPr/>
            </p:nvSpPr>
            <p:spPr>
              <a:xfrm>
                <a:off x="1384556" y="1404073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prevBlockHash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EED6239-E242-6A45-8610-FB6D0DA5681F}"/>
                  </a:ext>
                </a:extLst>
              </p:cNvPr>
              <p:cNvSpPr txBox="1"/>
              <p:nvPr/>
            </p:nvSpPr>
            <p:spPr>
              <a:xfrm>
                <a:off x="1384556" y="2081180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COINBASE (25)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1979C01-D5E5-8545-8AAD-1E1169095B53}"/>
                  </a:ext>
                </a:extLst>
              </p:cNvPr>
              <p:cNvSpPr txBox="1"/>
              <p:nvPr/>
            </p:nvSpPr>
            <p:spPr>
              <a:xfrm>
                <a:off x="1384556" y="241973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coinbase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CC23EA-0EF1-F742-8EAE-0C934E907060}"/>
                  </a:ext>
                </a:extLst>
              </p:cNvPr>
              <p:cNvSpPr txBox="1"/>
              <p:nvPr/>
            </p:nvSpPr>
            <p:spPr>
              <a:xfrm>
                <a:off x="1384555" y="293009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txs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A5C3649-530A-A841-AE3F-3ACE97565912}"/>
                  </a:ext>
                </a:extLst>
              </p:cNvPr>
              <p:cNvSpPr txBox="1"/>
              <p:nvPr/>
            </p:nvSpPr>
            <p:spPr>
              <a:xfrm>
                <a:off x="1384554" y="3437722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DA24A46-BD70-8441-99F8-9E3F370E5599}"/>
                  </a:ext>
                </a:extLst>
              </p:cNvPr>
              <p:cNvSpPr txBox="1"/>
              <p:nvPr/>
            </p:nvSpPr>
            <p:spPr>
              <a:xfrm>
                <a:off x="1388371" y="929550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4737831-939C-F34D-9DDE-47614B13CD6D}"/>
                  </a:ext>
                </a:extLst>
              </p:cNvPr>
              <p:cNvSpPr txBox="1"/>
              <p:nvPr/>
            </p:nvSpPr>
            <p:spPr>
              <a:xfrm>
                <a:off x="1384554" y="3804712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height_3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F2434CE-C8C5-EF45-A692-57E3E760E28C}"/>
                </a:ext>
              </a:extLst>
            </p:cNvPr>
            <p:cNvSpPr txBox="1"/>
            <p:nvPr/>
          </p:nvSpPr>
          <p:spPr>
            <a:xfrm>
              <a:off x="7747548" y="2441503"/>
              <a:ext cx="122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 </a:t>
              </a:r>
              <a:endParaRPr lang="en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5AA153C-560C-084C-B6AC-8ACEC85000FE}"/>
                </a:ext>
              </a:extLst>
            </p:cNvPr>
            <p:cNvSpPr txBox="1"/>
            <p:nvPr/>
          </p:nvSpPr>
          <p:spPr>
            <a:xfrm>
              <a:off x="7747548" y="467293"/>
              <a:ext cx="94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Key3:</a:t>
              </a:r>
              <a:endParaRPr lang="en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98A921-2CA4-0947-953D-4098B5EFE587}"/>
                </a:ext>
              </a:extLst>
            </p:cNvPr>
            <p:cNvSpPr txBox="1"/>
            <p:nvPr/>
          </p:nvSpPr>
          <p:spPr>
            <a:xfrm>
              <a:off x="8973301" y="467293"/>
              <a:ext cx="1701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hash_3</a:t>
              </a:r>
            </a:p>
          </p:txBody>
        </p:sp>
        <p:sp>
          <p:nvSpPr>
            <p:cNvPr id="95" name="Left Brace 94">
              <a:extLst>
                <a:ext uri="{FF2B5EF4-FFF2-40B4-BE49-F238E27FC236}">
                  <a16:creationId xmlns:a16="http://schemas.microsoft.com/office/drawing/2014/main" id="{7E8ABAED-105E-4448-8862-137E014E94C4}"/>
                </a:ext>
              </a:extLst>
            </p:cNvPr>
            <p:cNvSpPr/>
            <p:nvPr/>
          </p:nvSpPr>
          <p:spPr>
            <a:xfrm>
              <a:off x="8692943" y="929550"/>
              <a:ext cx="287990" cy="3209326"/>
            </a:xfrm>
            <a:prstGeom prst="leftBrace">
              <a:avLst>
                <a:gd name="adj1" fmla="val 1306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BB9DB7F-8BBA-F140-95EE-648D058A8D4A}"/>
              </a:ext>
            </a:extLst>
          </p:cNvPr>
          <p:cNvSpPr/>
          <p:nvPr/>
        </p:nvSpPr>
        <p:spPr>
          <a:xfrm>
            <a:off x="11346208" y="1408449"/>
            <a:ext cx="3405467" cy="3876028"/>
          </a:xfrm>
          <a:prstGeom prst="roundRect">
            <a:avLst>
              <a:gd name="adj" fmla="val 275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F5B3018-4EB9-2D4E-8364-78C268A5FFB9}"/>
              </a:ext>
            </a:extLst>
          </p:cNvPr>
          <p:cNvSpPr txBox="1"/>
          <p:nvPr/>
        </p:nvSpPr>
        <p:spPr>
          <a:xfrm>
            <a:off x="11320748" y="3877616"/>
            <a:ext cx="14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blockState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9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5D21D596-1859-C041-9390-ED296A7B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93" y="3884408"/>
            <a:ext cx="10848814" cy="297359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093A7D9-8142-354D-AD37-D0C17FD6D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92" y="0"/>
            <a:ext cx="4937410" cy="3884408"/>
          </a:xfrm>
          <a:prstGeom prst="rect">
            <a:avLst/>
          </a:prstGeom>
        </p:spPr>
      </p:pic>
      <p:sp>
        <p:nvSpPr>
          <p:cNvPr id="114" name="Left-Up Arrow 113">
            <a:extLst>
              <a:ext uri="{FF2B5EF4-FFF2-40B4-BE49-F238E27FC236}">
                <a16:creationId xmlns:a16="http://schemas.microsoft.com/office/drawing/2014/main" id="{351482E7-804B-A34E-80ED-AB1C8E0030B2}"/>
              </a:ext>
            </a:extLst>
          </p:cNvPr>
          <p:cNvSpPr/>
          <p:nvPr/>
        </p:nvSpPr>
        <p:spPr>
          <a:xfrm rot="16200000">
            <a:off x="6729145" y="1225164"/>
            <a:ext cx="1602282" cy="1894574"/>
          </a:xfrm>
          <a:prstGeom prst="leftUpArrow">
            <a:avLst>
              <a:gd name="adj1" fmla="val 14189"/>
              <a:gd name="adj2" fmla="val 18243"/>
              <a:gd name="adj3" fmla="val 25000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8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25BD98-B322-9E4D-96C1-99B5610D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20533" y="-10618924"/>
            <a:ext cx="44229866" cy="279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7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204</Words>
  <Application>Microsoft Macintosh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613</cp:revision>
  <dcterms:created xsi:type="dcterms:W3CDTF">2025-03-09T03:44:52Z</dcterms:created>
  <dcterms:modified xsi:type="dcterms:W3CDTF">2025-03-23T02:20:19Z</dcterms:modified>
</cp:coreProperties>
</file>