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706"/>
  </p:normalViewPr>
  <p:slideViewPr>
    <p:cSldViewPr snapToGrid="0" snapToObjects="1">
      <p:cViewPr>
        <p:scale>
          <a:sx n="137" d="100"/>
          <a:sy n="137" d="100"/>
        </p:scale>
        <p:origin x="-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58FA-5750-294D-AFB9-619918136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CB3B8-B476-8043-8452-0763C3FB5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00C-4F65-B441-8AF0-251B4B3D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9009E-7C90-454A-9E55-8016E45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06946-330C-3041-BD5E-7E912AE4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827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F74-B331-5C41-AE18-DB5FBBF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5109-43B2-FB47-B84E-D437E0BDE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3030-0D78-0849-A8BD-EB8AD8A8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4385B-E3E4-E247-98BF-9C0C37B8D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5B25-2B13-8E4F-86C4-F31C0EE9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51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16ED-17A5-384C-8232-B0B1CDE7A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AA6B5-D23B-334D-94D1-6F7E03754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0D8A-FF10-F345-9B2B-D8581527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AC8F-C40B-8344-A8B7-BDB36558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55FF6-E3A1-B44F-BDF9-A3F589C1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186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2CC7-4139-8240-B14B-9B7BC44C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57ED-5706-E04F-ABF6-09B3F3E8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D639-8575-6E47-BD16-6448A740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0B7D-FDD7-0049-8BE7-EDD4BB36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7D23D-EAB3-554F-8B3F-24AF0B5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9463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0DE7-E028-E24C-837B-DC62A243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CEFF7-417E-0742-9525-55DF3B034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599D9-CA2C-5C43-A7B6-E22C3ADA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2B9-B0E1-FF43-86B6-F41F8D0C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5E5B-34E4-264A-A1F9-56C3E468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65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A388-1476-1B4A-A090-AAB93A1B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A49EC-274E-6647-A7A5-73F3C65AB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D2F37-B964-7E4E-BCF3-4365DD28C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722F-8675-E34E-95E0-9427EBB1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AE313-CCA7-D846-8F21-A6BE5363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32C67-7990-8044-BE60-E1CA5707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72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AE3F8-2CEE-3A49-B945-0C2C746E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9813E-C46D-C041-BCA8-0C078D5A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665D2-879A-0344-9DC6-0DA73FE1C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3DD2B-C79A-E149-B231-60D395F8E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D7338-779C-124C-994F-830E08852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E6340-BA00-954B-AE73-43B02C193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F258C-18FF-5543-98B3-BD744CFA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6E867-BE65-1F40-9E6A-031CACB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905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9927-69C5-5444-9804-0251E4F5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7B6B-2084-9F40-8FEA-E0D5CA0A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AC4CA-7BCE-6542-B5C3-937AB9C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6261-D81A-2445-8EA6-081B9DF1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3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BA46-058B-4845-A6A0-281019D6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2A64B-4BCB-FF4B-9330-8A63C311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0D6F-5866-9946-838C-FB5E00DE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57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C84B-F684-3441-8B70-3442A469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CD90-B876-1C4B-9BB4-313300E51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13C6-E4B5-D744-93DA-37ED641CD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E0EB4-1483-844C-BDEB-6FEF2F4F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F8FEB-2FEF-9A4C-9D62-AB59D05F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6E2C3-B55B-FB4E-804B-3DB12F8E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344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ADE3-6103-854F-BB61-1A06B8BB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0C6FA-6209-7246-AA33-C2EC79EE4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F18E3-99AD-274C-993C-BCEC66539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5F2F1-BB5C-094B-BCEF-DA491E8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9810-E5F5-CA40-8F90-7785BE4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AA4BA-41F2-9F46-86FA-0083AE93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5201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C717C3-EBA1-5949-85FD-5F6AFFF1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9B5CC-E4EA-2D45-8C15-100384FAC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938E-8161-9745-A8E7-5E3E109CD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F1F89-F977-EF40-BF6B-D9B2D39A82E4}" type="datetimeFigureOut">
              <a:rPr lang="en-CN" smtClean="0"/>
              <a:t>2025/3/22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7BF5-34CF-D14C-BC31-45FFE59B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46D-72F6-F74E-9989-F136DFAF6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8D07-8D45-BD4B-9918-DB7D7AB9F43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618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7B3D1BE0-CF63-654C-8245-E74DF6F92B92}"/>
              </a:ext>
            </a:extLst>
          </p:cNvPr>
          <p:cNvSpPr txBox="1"/>
          <p:nvPr/>
        </p:nvSpPr>
        <p:spPr>
          <a:xfrm>
            <a:off x="5763919" y="2496458"/>
            <a:ext cx="17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86EC7F5-9F24-3048-862E-FD7711E64790}"/>
              </a:ext>
            </a:extLst>
          </p:cNvPr>
          <p:cNvSpPr/>
          <p:nvPr/>
        </p:nvSpPr>
        <p:spPr>
          <a:xfrm>
            <a:off x="5763919" y="361938"/>
            <a:ext cx="1701752" cy="2134520"/>
          </a:xfrm>
          <a:prstGeom prst="roundRect">
            <a:avLst>
              <a:gd name="adj" fmla="val 3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364FC7-069B-E64A-9250-C3350B64111D}"/>
              </a:ext>
            </a:extLst>
          </p:cNvPr>
          <p:cNvSpPr txBox="1"/>
          <p:nvPr/>
        </p:nvSpPr>
        <p:spPr>
          <a:xfrm>
            <a:off x="5763919" y="801159"/>
            <a:ext cx="17017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</a:rPr>
              <a:t>hash_2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D300FB8-48EC-CE4C-9208-A84D0B73FB5C}"/>
              </a:ext>
            </a:extLst>
          </p:cNvPr>
          <p:cNvSpPr txBox="1"/>
          <p:nvPr/>
        </p:nvSpPr>
        <p:spPr>
          <a:xfrm>
            <a:off x="5763919" y="462605"/>
            <a:ext cx="1701752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effectLst/>
              </a:rPr>
              <a:t>prevBlockHash</a:t>
            </a:r>
            <a:endParaRPr lang="en-US" sz="1600" dirty="0">
              <a:effectLst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9686A0-84B7-FA48-975C-1124538B5B1A}"/>
              </a:ext>
            </a:extLst>
          </p:cNvPr>
          <p:cNvSpPr txBox="1"/>
          <p:nvPr/>
        </p:nvSpPr>
        <p:spPr>
          <a:xfrm>
            <a:off x="5763919" y="1139712"/>
            <a:ext cx="17017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/>
              <a:t>COINBASE (25)</a:t>
            </a:r>
            <a:endParaRPr lang="en-US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B67497-6D19-E645-8DDA-878D335DF99D}"/>
              </a:ext>
            </a:extLst>
          </p:cNvPr>
          <p:cNvSpPr txBox="1"/>
          <p:nvPr/>
        </p:nvSpPr>
        <p:spPr>
          <a:xfrm>
            <a:off x="5763919" y="1478266"/>
            <a:ext cx="170175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coinbase</a:t>
            </a:r>
            <a:r>
              <a:rPr lang="en-US" sz="1600" dirty="0"/>
              <a:t> </a:t>
            </a:r>
            <a:r>
              <a:rPr lang="en-US" sz="1600" dirty="0" err="1"/>
              <a:t>tx</a:t>
            </a:r>
            <a:endParaRPr lang="en-US" sz="16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E145802-A2F3-4E49-9075-8C052E69DD7C}"/>
              </a:ext>
            </a:extLst>
          </p:cNvPr>
          <p:cNvSpPr txBox="1"/>
          <p:nvPr/>
        </p:nvSpPr>
        <p:spPr>
          <a:xfrm>
            <a:off x="5763919" y="1816819"/>
            <a:ext cx="1701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txs</a:t>
            </a:r>
            <a:endParaRPr lang="en-US" sz="1600" dirty="0"/>
          </a:p>
          <a:p>
            <a:pPr algn="ctr"/>
            <a:r>
              <a:rPr lang="en-US" sz="1600" dirty="0" err="1"/>
              <a:t>txs</a:t>
            </a:r>
            <a:r>
              <a:rPr lang="en-US" sz="1600" dirty="0"/>
              <a:t>[0], </a:t>
            </a:r>
            <a:r>
              <a:rPr lang="en-US" sz="1600" dirty="0" err="1"/>
              <a:t>txs</a:t>
            </a:r>
            <a:r>
              <a:rPr lang="en-US" sz="1600" dirty="0"/>
              <a:t>[1], …</a:t>
            </a:r>
          </a:p>
        </p:txBody>
      </p:sp>
    </p:spTree>
    <p:extLst>
      <p:ext uri="{BB962C8B-B14F-4D97-AF65-F5344CB8AC3E}">
        <p14:creationId xmlns:p14="http://schemas.microsoft.com/office/powerpoint/2010/main" val="470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33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3F62776-2199-1148-A708-9EDE1D52804B}"/>
              </a:ext>
            </a:extLst>
          </p:cNvPr>
          <p:cNvGrpSpPr/>
          <p:nvPr/>
        </p:nvGrpSpPr>
        <p:grpSpPr>
          <a:xfrm>
            <a:off x="-502024" y="-2075322"/>
            <a:ext cx="14110448" cy="11008643"/>
            <a:chOff x="-502024" y="-2850762"/>
            <a:chExt cx="14110448" cy="11008643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3B128171-88DB-0744-AF0D-593DE4F2C8C3}"/>
                </a:ext>
              </a:extLst>
            </p:cNvPr>
            <p:cNvGrpSpPr/>
            <p:nvPr/>
          </p:nvGrpSpPr>
          <p:grpSpPr>
            <a:xfrm>
              <a:off x="-502024" y="-2850762"/>
              <a:ext cx="14110448" cy="11008643"/>
              <a:chOff x="-502024" y="-2850762"/>
              <a:chExt cx="14110448" cy="11008643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5A4691AB-D62F-B749-8FEB-502E48E166AC}"/>
                  </a:ext>
                </a:extLst>
              </p:cNvPr>
              <p:cNvGrpSpPr/>
              <p:nvPr/>
            </p:nvGrpSpPr>
            <p:grpSpPr>
              <a:xfrm>
                <a:off x="281439" y="-2622199"/>
                <a:ext cx="12543522" cy="10551516"/>
                <a:chOff x="277734" y="-2602076"/>
                <a:chExt cx="12543522" cy="10551516"/>
              </a:xfrm>
            </p:grpSpPr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1339657E-8271-4D4B-907C-1E728C733355}"/>
                    </a:ext>
                  </a:extLst>
                </p:cNvPr>
                <p:cNvSpPr txBox="1"/>
                <p:nvPr/>
              </p:nvSpPr>
              <p:spPr>
                <a:xfrm>
                  <a:off x="5932449" y="5166319"/>
                  <a:ext cx="8390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12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Double Spending</a:t>
                  </a:r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EFA7A022-F3C4-8544-9E5C-0A0CD3E241D1}"/>
                    </a:ext>
                  </a:extLst>
                </p:cNvPr>
                <p:cNvGrpSpPr/>
                <p:nvPr/>
              </p:nvGrpSpPr>
              <p:grpSpPr>
                <a:xfrm>
                  <a:off x="283757" y="2904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F82680E9-3721-E740-81DB-71DFED8DD597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0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16E4CF8D-4809-9543-A4B5-0C91D6984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E29F0042-D086-E149-B64D-7C7086C2584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2BC28484-E746-4142-8541-48D31ED6C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1E44751F-AFD0-2343-8FEE-704BA4454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=[0]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kScrooge_sk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80533A2-0494-CB4B-8609-B2B36B3E9709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53701028-450B-5F49-A041-DCD3CA1E4C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99F84DCD-A37D-C644-A02C-5BA03099E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=10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858AB99D-7DB4-0643-AAB9-92CF48DA6DEF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7F4C29A0-45DD-AF4E-8225-395C6D05E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ash_0</a:t>
                    </a:r>
                  </a:p>
                </p:txBody>
              </p: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7D1305B-D499-2D43-98C5-B6B8DF3560CA}"/>
                    </a:ext>
                  </a:extLst>
                </p:cNvPr>
                <p:cNvSpPr txBox="1"/>
                <p:nvPr/>
              </p:nvSpPr>
              <p:spPr>
                <a:xfrm>
                  <a:off x="351216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1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35CB150F-AFFE-134B-A307-087632675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5" y="609278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F390F6F-912B-FC42-9EF5-9069A6B08A70}"/>
                    </a:ext>
                  </a:extLst>
                </p:cNvPr>
                <p:cNvGrpSpPr/>
                <p:nvPr/>
              </p:nvGrpSpPr>
              <p:grpSpPr>
                <a:xfrm>
                  <a:off x="3647612" y="729358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1A82A4D-F9CC-674D-9D88-F98CC3F5E69C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BFDF1995-0209-DF44-92CB-8F5C4825017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k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Scrooge_sk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25B98FAF-020C-7C4E-9FB9-49A16C7C65A2}"/>
                    </a:ext>
                  </a:extLst>
                </p:cNvPr>
                <p:cNvSpPr/>
                <p:nvPr/>
              </p:nvSpPr>
              <p:spPr>
                <a:xfrm>
                  <a:off x="3647612" y="1741875"/>
                  <a:ext cx="1930361" cy="1410116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DDC877A-44E1-5943-90E4-5D7ADFB0BEBC}"/>
                    </a:ext>
                  </a:extLst>
                </p:cNvPr>
                <p:cNvSpPr/>
                <p:nvPr/>
              </p:nvSpPr>
              <p:spPr>
                <a:xfrm>
                  <a:off x="3753739" y="1841055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=9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85" name="Rounded Rectangle 84">
                  <a:extLst>
                    <a:ext uri="{FF2B5EF4-FFF2-40B4-BE49-F238E27FC236}">
                      <a16:creationId xmlns:a16="http://schemas.microsoft.com/office/drawing/2014/main" id="{55EFA0FE-AD73-4E46-8A2F-684B967DF7C6}"/>
                    </a:ext>
                  </a:extLst>
                </p:cNvPr>
                <p:cNvSpPr/>
                <p:nvPr/>
              </p:nvSpPr>
              <p:spPr>
                <a:xfrm>
                  <a:off x="3512165" y="291058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48EEDB2-AF42-D64C-9D91-AE51B7A1E1DA}"/>
                    </a:ext>
                  </a:extLst>
                </p:cNvPr>
                <p:cNvSpPr txBox="1"/>
                <p:nvPr/>
              </p:nvSpPr>
              <p:spPr>
                <a:xfrm>
                  <a:off x="3512165" y="297264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ash_1</a:t>
                  </a: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4D4D3A1D-0793-2D4E-AD71-74B4A7FD93BD}"/>
                    </a:ext>
                  </a:extLst>
                </p:cNvPr>
                <p:cNvSpPr/>
                <p:nvPr/>
              </p:nvSpPr>
              <p:spPr>
                <a:xfrm>
                  <a:off x="3753737" y="246965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=1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kScrooge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59196C1-E33F-0D4B-8339-B29E137FB2CA}"/>
                    </a:ext>
                  </a:extLst>
                </p:cNvPr>
                <p:cNvSpPr txBox="1"/>
                <p:nvPr/>
              </p:nvSpPr>
              <p:spPr>
                <a:xfrm>
                  <a:off x="6883571" y="329509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2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84DB177-257A-F948-98A7-9F61FBF4A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1779" y="608676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49C0176-5F70-B949-9D76-5AB4B8F7709E}"/>
                    </a:ext>
                  </a:extLst>
                </p:cNvPr>
                <p:cNvGrpSpPr/>
                <p:nvPr/>
              </p:nvGrpSpPr>
              <p:grpSpPr>
                <a:xfrm>
                  <a:off x="7017226" y="728756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C44A770C-199D-C349-A808-09DD03F8F1E1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9BA342C8-484D-394D-949E-27A30E8C77D5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kAlice_sk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)</a:t>
                    </a:r>
                    <a:endPara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20D85791-CA6A-894B-BFB3-73B2B0683E3D}"/>
                    </a:ext>
                  </a:extLst>
                </p:cNvPr>
                <p:cNvSpPr/>
                <p:nvPr/>
              </p:nvSpPr>
              <p:spPr>
                <a:xfrm>
                  <a:off x="7017226" y="1741873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0145891-CA78-4843-B88D-A333D89A809B}"/>
                    </a:ext>
                  </a:extLst>
                </p:cNvPr>
                <p:cNvSpPr/>
                <p:nvPr/>
              </p:nvSpPr>
              <p:spPr>
                <a:xfrm>
                  <a:off x="7117331" y="184015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=5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05" name="Rounded Rectangle 104">
                  <a:extLst>
                    <a:ext uri="{FF2B5EF4-FFF2-40B4-BE49-F238E27FC236}">
                      <a16:creationId xmlns:a16="http://schemas.microsoft.com/office/drawing/2014/main" id="{85EB9172-2BDE-1F4C-84BA-5EC37EAB90A5}"/>
                    </a:ext>
                  </a:extLst>
                </p:cNvPr>
                <p:cNvSpPr/>
                <p:nvPr/>
              </p:nvSpPr>
              <p:spPr>
                <a:xfrm>
                  <a:off x="6881779" y="290456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50F3EAA9-5EFF-E047-AB19-6290CE36D8FC}"/>
                    </a:ext>
                  </a:extLst>
                </p:cNvPr>
                <p:cNvSpPr txBox="1"/>
                <p:nvPr/>
              </p:nvSpPr>
              <p:spPr>
                <a:xfrm>
                  <a:off x="6881779" y="296662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cxnSp>
              <p:nvCxnSpPr>
                <p:cNvPr id="114" name="Elbow Connector 113">
                  <a:extLst>
                    <a:ext uri="{FF2B5EF4-FFF2-40B4-BE49-F238E27FC236}">
                      <a16:creationId xmlns:a16="http://schemas.microsoft.com/office/drawing/2014/main" id="{A06DD8C1-632D-F743-B940-60A38CB5DCFE}"/>
                    </a:ext>
                  </a:extLst>
                </p:cNvPr>
                <p:cNvCxnSpPr>
                  <a:cxnSpLocks/>
                  <a:stCxn id="13" idx="3"/>
                  <a:endCxn id="90" idx="1"/>
                </p:cNvCxnSpPr>
                <p:nvPr/>
              </p:nvCxnSpPr>
              <p:spPr>
                <a:xfrm flipV="1">
                  <a:off x="2237417" y="1184852"/>
                  <a:ext cx="1516320" cy="944533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Elbow Connector 116">
                  <a:extLst>
                    <a:ext uri="{FF2B5EF4-FFF2-40B4-BE49-F238E27FC236}">
                      <a16:creationId xmlns:a16="http://schemas.microsoft.com/office/drawing/2014/main" id="{E7C41331-5D77-724D-85BC-557A8B00A6D4}"/>
                    </a:ext>
                  </a:extLst>
                </p:cNvPr>
                <p:cNvCxnSpPr>
                  <a:cxnSpLocks/>
                  <a:stCxn id="88" idx="3"/>
                  <a:endCxn id="110" idx="1"/>
                </p:cNvCxnSpPr>
                <p:nvPr/>
              </p:nvCxnSpPr>
              <p:spPr>
                <a:xfrm flipV="1">
                  <a:off x="5471847" y="1184250"/>
                  <a:ext cx="1651504" cy="944870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482B1CF0-E250-FC41-B587-5EE6BC3D4DD9}"/>
                    </a:ext>
                  </a:extLst>
                </p:cNvPr>
                <p:cNvGrpSpPr/>
                <p:nvPr/>
              </p:nvGrpSpPr>
              <p:grpSpPr>
                <a:xfrm>
                  <a:off x="6881779" y="4045932"/>
                  <a:ext cx="2201259" cy="2697372"/>
                  <a:chOff x="283757" y="0"/>
                  <a:chExt cx="2201259" cy="2697372"/>
                </a:xfrm>
              </p:grpSpPr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8C98575A-5C35-9042-9B9E-0BB690431D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328040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3</a:t>
                    </a:r>
                  </a:p>
                </p:txBody>
              </p: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1C91F8B9-BD7E-9547-9961-8E7331D2B9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318220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1FDAE7EE-D407-414A-902B-EB5A471C591E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438300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59FDD32A-3E6F-3640-9BB9-10141565E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692E749F-8C3F-B247-9BEE-068D723FD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=hash_1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rgbClr val="FF0000"/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en-US" altLang="zh-CN" sz="9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kAlice_sk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2DFB819B-0683-7742-8E58-7BBFAEAABDF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451419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2129337D-7579-124E-A752-C6EE92F2E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88582C0E-D5D6-E743-B8E9-85B2E91CC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126" name="Rounded Rectangle 125">
                    <a:extLst>
                      <a:ext uri="{FF2B5EF4-FFF2-40B4-BE49-F238E27FC236}">
                        <a16:creationId xmlns:a16="http://schemas.microsoft.com/office/drawing/2014/main" id="{AA2A7585-9F4D-D246-87BC-2AD1E7EABE7F}"/>
                      </a:ext>
                    </a:extLst>
                  </p:cNvPr>
                  <p:cNvSpPr/>
                  <p:nvPr/>
                </p:nvSpPr>
                <p:spPr>
                  <a:xfrm>
                    <a:off x="283757" y="0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56F9D86-8CC9-5840-B072-999F039559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6206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ash_3</a:t>
                    </a:r>
                  </a:p>
                </p:txBody>
              </p:sp>
            </p:grpSp>
            <p:cxnSp>
              <p:nvCxnSpPr>
                <p:cNvPr id="132" name="Elbow Connector 131">
                  <a:extLst>
                    <a:ext uri="{FF2B5EF4-FFF2-40B4-BE49-F238E27FC236}">
                      <a16:creationId xmlns:a16="http://schemas.microsoft.com/office/drawing/2014/main" id="{1F69C90A-0036-5947-BAC0-404C853E2FCD}"/>
                    </a:ext>
                  </a:extLst>
                </p:cNvPr>
                <p:cNvCxnSpPr>
                  <a:cxnSpLocks/>
                  <a:stCxn id="88" idx="3"/>
                  <a:endCxn id="131" idx="1"/>
                </p:cNvCxnSpPr>
                <p:nvPr/>
              </p:nvCxnSpPr>
              <p:spPr>
                <a:xfrm>
                  <a:off x="5471847" y="2129120"/>
                  <a:ext cx="1651504" cy="28106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DB38875A-E437-AF4B-9813-E01058C6861B}"/>
                    </a:ext>
                  </a:extLst>
                </p:cNvPr>
                <p:cNvSpPr/>
                <p:nvPr/>
              </p:nvSpPr>
              <p:spPr>
                <a:xfrm>
                  <a:off x="7117331" y="2468259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=4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F1AEEED-98CF-B34E-9E94-D3CD621CE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757" y="3692530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4E4EFF45-D4EF-1E44-97C2-047F5F9EE134}"/>
                    </a:ext>
                  </a:extLst>
                </p:cNvPr>
                <p:cNvGrpSpPr/>
                <p:nvPr/>
              </p:nvGrpSpPr>
              <p:grpSpPr>
                <a:xfrm>
                  <a:off x="419204" y="3812610"/>
                  <a:ext cx="1930361" cy="910988"/>
                  <a:chOff x="376703" y="584325"/>
                  <a:chExt cx="1930361" cy="910988"/>
                </a:xfrm>
              </p:grpSpPr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64F9DC0A-0AAD-184E-8BA8-39FDF068329D}"/>
                      </a:ext>
                    </a:extLst>
                  </p:cNvPr>
                  <p:cNvSpPr/>
                  <p:nvPr/>
                </p:nvSpPr>
                <p:spPr>
                  <a:xfrm>
                    <a:off x="376703" y="584325"/>
                    <a:ext cx="1930361" cy="910988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112932C6-1EE9-9847-851B-9821949E6CE8}"/>
                      </a:ext>
                    </a:extLst>
                  </p:cNvPr>
                  <p:cNvSpPr/>
                  <p:nvPr/>
                </p:nvSpPr>
                <p:spPr>
                  <a:xfrm>
                    <a:off x="482828" y="698725"/>
                    <a:ext cx="1718110" cy="682187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input_</a:t>
                    </a:r>
                    <a:r>
                      <a:rPr lang="en-US" sz="12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prevTxHash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=hash_1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rPr>
                      <a:t>outputIndex</a:t>
                    </a:r>
                    <a:r>
                      <a: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=0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</a:rPr>
                      <a:t>s</a:t>
                    </a:r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ignature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=sig(</a:t>
                    </a:r>
                    <a:r>
                      <a:rPr lang="en-US" sz="900" dirty="0" err="1">
                        <a:solidFill>
                          <a:srgbClr val="FF0000"/>
                        </a:solidFill>
                        <a:effectLst/>
                      </a:rPr>
                      <a:t>kScrooge_sk</a:t>
                    </a:r>
                    <a:r>
                      <a:rPr lang="en-US" sz="900" dirty="0">
                        <a:solidFill>
                          <a:srgbClr val="FF0000"/>
                        </a:solidFill>
                        <a:effectLst/>
                      </a:rPr>
                      <a:t>, 0</a:t>
                    </a:r>
                    <a:r>
                      <a:rPr lang="en-US" sz="900" dirty="0">
                        <a:solidFill>
                          <a:srgbClr val="FF0000"/>
                        </a:solidFill>
                      </a:rPr>
                      <a:t>)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</p:txBody>
              </p:sp>
            </p:grp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37E68D14-E25A-0445-93CF-A8EAF2B25364}"/>
                    </a:ext>
                  </a:extLst>
                </p:cNvPr>
                <p:cNvSpPr/>
                <p:nvPr/>
              </p:nvSpPr>
              <p:spPr>
                <a:xfrm>
                  <a:off x="419204" y="4825727"/>
                  <a:ext cx="1930361" cy="1404183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99A552F5-64FC-AB44-9A3F-2ED2D883AD4A}"/>
                    </a:ext>
                  </a:extLst>
                </p:cNvPr>
                <p:cNvSpPr/>
                <p:nvPr/>
              </p:nvSpPr>
              <p:spPr>
                <a:xfrm>
                  <a:off x="519309" y="4924007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=3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kBob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sp>
              <p:nvSpPr>
                <p:cNvPr id="153" name="Rounded Rectangle 152">
                  <a:extLst>
                    <a:ext uri="{FF2B5EF4-FFF2-40B4-BE49-F238E27FC236}">
                      <a16:creationId xmlns:a16="http://schemas.microsoft.com/office/drawing/2014/main" id="{CC5B2A76-8AE0-6B4D-92ED-1D8D116F2E46}"/>
                    </a:ext>
                  </a:extLst>
                </p:cNvPr>
                <p:cNvSpPr/>
                <p:nvPr/>
              </p:nvSpPr>
              <p:spPr>
                <a:xfrm>
                  <a:off x="283757" y="3374310"/>
                  <a:ext cx="2201259" cy="3000782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20F4EB79-DFEC-C74D-8F33-D62C240CC4C7}"/>
                    </a:ext>
                  </a:extLst>
                </p:cNvPr>
                <p:cNvSpPr txBox="1"/>
                <p:nvPr/>
              </p:nvSpPr>
              <p:spPr>
                <a:xfrm>
                  <a:off x="283757" y="3380516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ash_2</a:t>
                  </a:r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D7E612D1-DD74-6E4E-9DC2-774B43B7EBAA}"/>
                    </a:ext>
                  </a:extLst>
                </p:cNvPr>
                <p:cNvSpPr/>
                <p:nvPr/>
              </p:nvSpPr>
              <p:spPr>
                <a:xfrm>
                  <a:off x="519309" y="5552113"/>
                  <a:ext cx="1718108" cy="576129"/>
                </a:xfrm>
                <a:prstGeom prst="rect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output_</a:t>
                  </a:r>
                  <a:r>
                    <a:rPr lang="en-US" sz="12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value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=6</a:t>
                  </a:r>
                  <a:endParaRPr lang="en-US" sz="900" dirty="0">
                    <a:solidFill>
                      <a:schemeClr val="accent1">
                        <a:lumMod val="50000"/>
                      </a:schemeClr>
                    </a:solidFill>
                    <a:effectLst/>
                  </a:endParaRPr>
                </a:p>
                <a:p>
                  <a:pPr algn="ctr"/>
                  <a:r>
                    <a:rPr lang="en-US" sz="900" b="1" u="sng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address</a:t>
                  </a:r>
                  <a:r>
                    <a:rPr lang="en-US" altLang="zh-CN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=</a:t>
                  </a:r>
                  <a:r>
                    <a: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 </a:t>
                  </a:r>
                  <a:r>
                    <a:rPr lang="en-US" sz="900" dirty="0" err="1">
                      <a:solidFill>
                        <a:schemeClr val="accent1">
                          <a:lumMod val="50000"/>
                        </a:schemeClr>
                      </a:solidFill>
                      <a:effectLst/>
                    </a:rPr>
                    <a:t>kAlice</a:t>
                  </a:r>
                  <a:r>
                    <a:rPr lang="en-CN" sz="9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_pk</a:t>
                  </a:r>
                </a:p>
              </p:txBody>
            </p:sp>
            <p:cxnSp>
              <p:nvCxnSpPr>
                <p:cNvPr id="156" name="Elbow Connector 155">
                  <a:extLst>
                    <a:ext uri="{FF2B5EF4-FFF2-40B4-BE49-F238E27FC236}">
                      <a16:creationId xmlns:a16="http://schemas.microsoft.com/office/drawing/2014/main" id="{B450EA99-EA9C-224E-BB1E-D8CA7EE4A0CE}"/>
                    </a:ext>
                  </a:extLst>
                </p:cNvPr>
                <p:cNvCxnSpPr>
                  <a:cxnSpLocks/>
                  <a:stCxn id="88" idx="1"/>
                  <a:endCxn id="150" idx="3"/>
                </p:cNvCxnSpPr>
                <p:nvPr/>
              </p:nvCxnSpPr>
              <p:spPr>
                <a:xfrm rot="10800000" flipV="1">
                  <a:off x="2243439" y="2129120"/>
                  <a:ext cx="1510300" cy="2138984"/>
                </a:xfrm>
                <a:prstGeom prst="bentConnector3">
                  <a:avLst>
                    <a:gd name="adj1" fmla="val 3433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B893EB6-C9B3-EB4F-AF38-071E836E9E61}"/>
                    </a:ext>
                  </a:extLst>
                </p:cNvPr>
                <p:cNvSpPr txBox="1"/>
                <p:nvPr/>
              </p:nvSpPr>
              <p:spPr>
                <a:xfrm>
                  <a:off x="277734" y="6373972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8CC12342-481C-8F4D-AF26-9949CC1C58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160" y="4034781"/>
                  <a:ext cx="2201259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38D534E1-ED41-0E4A-A0C3-4901084DB6A3}"/>
                    </a:ext>
                  </a:extLst>
                </p:cNvPr>
                <p:cNvSpPr/>
                <p:nvPr/>
              </p:nvSpPr>
              <p:spPr>
                <a:xfrm>
                  <a:off x="3647607" y="4154860"/>
                  <a:ext cx="1930361" cy="169971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2E11E424-96B5-3D49-9006-448BA53F2FA1}"/>
                    </a:ext>
                  </a:extLst>
                </p:cNvPr>
                <p:cNvSpPr/>
                <p:nvPr/>
              </p:nvSpPr>
              <p:spPr>
                <a:xfrm>
                  <a:off x="3753732" y="4269261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0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68" name="Rounded Rectangle 167">
                  <a:extLst>
                    <a:ext uri="{FF2B5EF4-FFF2-40B4-BE49-F238E27FC236}">
                      <a16:creationId xmlns:a16="http://schemas.microsoft.com/office/drawing/2014/main" id="{57F6AE20-E68F-9744-8CCC-512F566C9D67}"/>
                    </a:ext>
                  </a:extLst>
                </p:cNvPr>
                <p:cNvSpPr/>
                <p:nvPr/>
              </p:nvSpPr>
              <p:spPr>
                <a:xfrm>
                  <a:off x="3512160" y="3716560"/>
                  <a:ext cx="2201259" cy="3863548"/>
                </a:xfrm>
                <a:prstGeom prst="roundRect">
                  <a:avLst>
                    <a:gd name="adj" fmla="val 3417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303057E2-FD67-5C4C-89FB-84CFCCFECCC8}"/>
                    </a:ext>
                  </a:extLst>
                </p:cNvPr>
                <p:cNvSpPr txBox="1"/>
                <p:nvPr/>
              </p:nvSpPr>
              <p:spPr>
                <a:xfrm>
                  <a:off x="3512160" y="3722767"/>
                  <a:ext cx="2201259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500" dirty="0"/>
                    <a:t>h</a:t>
                  </a:r>
                  <a:r>
                    <a:rPr lang="en-US" sz="1500" dirty="0">
                      <a:effectLst/>
                    </a:rPr>
                    <a:t>ash_5</a:t>
                  </a:r>
                </a:p>
              </p:txBody>
            </p: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1D2184F7-1143-8341-853B-BEAC3E121C12}"/>
                    </a:ext>
                  </a:extLst>
                </p:cNvPr>
                <p:cNvGrpSpPr/>
                <p:nvPr/>
              </p:nvGrpSpPr>
              <p:grpSpPr>
                <a:xfrm>
                  <a:off x="3647607" y="6015251"/>
                  <a:ext cx="1930361" cy="1404183"/>
                  <a:chOff x="3647607" y="5503139"/>
                  <a:chExt cx="1930361" cy="1404183"/>
                </a:xfrm>
              </p:grpSpPr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E56BC8B1-2224-B048-9A13-88E19AFC4057}"/>
                      </a:ext>
                    </a:extLst>
                  </p:cNvPr>
                  <p:cNvSpPr/>
                  <p:nvPr/>
                </p:nvSpPr>
                <p:spPr>
                  <a:xfrm>
                    <a:off x="3647607" y="5503139"/>
                    <a:ext cx="1930361" cy="1404183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7A745423-F6CF-0942-9856-5FA7A8452655}"/>
                      </a:ext>
                    </a:extLst>
                  </p:cNvPr>
                  <p:cNvSpPr/>
                  <p:nvPr/>
                </p:nvSpPr>
                <p:spPr>
                  <a:xfrm>
                    <a:off x="3747712" y="5601419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kBob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9BFFD69B-870D-7B42-A53E-ED43626B1F82}"/>
                      </a:ext>
                    </a:extLst>
                  </p:cNvPr>
                  <p:cNvSpPr/>
                  <p:nvPr/>
                </p:nvSpPr>
                <p:spPr>
                  <a:xfrm>
                    <a:off x="3747712" y="6229525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=9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3D2B7BC-FEBF-144A-AB9D-B7532759641F}"/>
                    </a:ext>
                  </a:extLst>
                </p:cNvPr>
                <p:cNvSpPr txBox="1"/>
                <p:nvPr/>
              </p:nvSpPr>
              <p:spPr>
                <a:xfrm>
                  <a:off x="3512161" y="7580108"/>
                  <a:ext cx="22012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TX </a:t>
                  </a: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092D731-9CFE-1D47-89A9-E57C95A47430}"/>
                    </a:ext>
                  </a:extLst>
                </p:cNvPr>
                <p:cNvSpPr/>
                <p:nvPr/>
              </p:nvSpPr>
              <p:spPr>
                <a:xfrm>
                  <a:off x="3759497" y="5049382"/>
                  <a:ext cx="1718110" cy="682187"/>
                </a:xfrm>
                <a:prstGeom prst="rect">
                  <a:avLst/>
                </a:prstGeom>
                <a:noFill/>
                <a:ln w="190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input_</a:t>
                  </a:r>
                  <a:r>
                    <a:rPr lang="en-US" sz="12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prevTxHash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=hash_1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outputIndex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=0</a:t>
                  </a:r>
                </a:p>
                <a:p>
                  <a:pPr algn="ctr"/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s</a:t>
                  </a:r>
                  <a:r>
                    <a:rPr lang="en-US" sz="900" b="1" u="sng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ignature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=sig(</a:t>
                  </a:r>
                  <a:r>
                    <a:rPr lang="en-US" sz="900" dirty="0" err="1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kAlice_sk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  <a:effectLst/>
                    </a:rPr>
                    <a:t>, 1</a:t>
                  </a:r>
                  <a:r>
                    <a:rPr lang="en-US" sz="9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)</a:t>
                  </a:r>
                  <a:endParaRPr lang="en-US" sz="900" dirty="0">
                    <a:solidFill>
                      <a:schemeClr val="accent2">
                        <a:lumMod val="50000"/>
                      </a:schemeClr>
                    </a:solidFill>
                    <a:effectLst/>
                  </a:endParaRPr>
                </a:p>
              </p:txBody>
            </p:sp>
            <p:cxnSp>
              <p:nvCxnSpPr>
                <p:cNvPr id="193" name="Elbow Connector 192">
                  <a:extLst>
                    <a:ext uri="{FF2B5EF4-FFF2-40B4-BE49-F238E27FC236}">
                      <a16:creationId xmlns:a16="http://schemas.microsoft.com/office/drawing/2014/main" id="{3718218D-560D-8341-A244-47ABA2C296D8}"/>
                    </a:ext>
                  </a:extLst>
                </p:cNvPr>
                <p:cNvCxnSpPr>
                  <a:cxnSpLocks/>
                  <a:stCxn id="88" idx="3"/>
                  <a:endCxn id="176" idx="3"/>
                </p:cNvCxnSpPr>
                <p:nvPr/>
              </p:nvCxnSpPr>
              <p:spPr>
                <a:xfrm>
                  <a:off x="5471847" y="2129120"/>
                  <a:ext cx="5760" cy="3261356"/>
                </a:xfrm>
                <a:prstGeom prst="bentConnector3">
                  <a:avLst>
                    <a:gd name="adj1" fmla="val 7976441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39477106-BE80-724E-B99D-11973681D83C}"/>
                    </a:ext>
                  </a:extLst>
                </p:cNvPr>
                <p:cNvCxnSpPr>
                  <a:cxnSpLocks/>
                  <a:endCxn id="165" idx="3"/>
                </p:cNvCxnSpPr>
                <p:nvPr/>
              </p:nvCxnSpPr>
              <p:spPr>
                <a:xfrm flipH="1">
                  <a:off x="5471842" y="4610355"/>
                  <a:ext cx="460607" cy="0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Cross 214">
                  <a:extLst>
                    <a:ext uri="{FF2B5EF4-FFF2-40B4-BE49-F238E27FC236}">
                      <a16:creationId xmlns:a16="http://schemas.microsoft.com/office/drawing/2014/main" id="{081EC2B1-090E-0A40-86EF-9F04422CDD9A}"/>
                    </a:ext>
                  </a:extLst>
                </p:cNvPr>
                <p:cNvSpPr/>
                <p:nvPr/>
              </p:nvSpPr>
              <p:spPr>
                <a:xfrm rot="13526020">
                  <a:off x="5599144" y="3631289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27" name="Elbow Connector 226">
                  <a:extLst>
                    <a:ext uri="{FF2B5EF4-FFF2-40B4-BE49-F238E27FC236}">
                      <a16:creationId xmlns:a16="http://schemas.microsoft.com/office/drawing/2014/main" id="{5C126FBC-5215-4446-B323-D1490FF493AF}"/>
                    </a:ext>
                  </a:extLst>
                </p:cNvPr>
                <p:cNvCxnSpPr>
                  <a:cxnSpLocks/>
                  <a:stCxn id="108" idx="3"/>
                  <a:endCxn id="226" idx="1"/>
                </p:cNvCxnSpPr>
                <p:nvPr/>
              </p:nvCxnSpPr>
              <p:spPr>
                <a:xfrm flipV="1">
                  <a:off x="8835439" y="1184250"/>
                  <a:ext cx="1901158" cy="943968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54610FFF-825E-024A-AFB1-6E215FC32D18}"/>
                    </a:ext>
                  </a:extLst>
                </p:cNvPr>
                <p:cNvGrpSpPr/>
                <p:nvPr/>
              </p:nvGrpSpPr>
              <p:grpSpPr>
                <a:xfrm>
                  <a:off x="10489002" y="290456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ACEACDDB-768A-6D4E-866D-F87BA59428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6</a:t>
                    </a:r>
                  </a:p>
                </p:txBody>
              </p: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BD51FBB2-9FE4-BE4D-8AD0-D0855E8580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19" name="Group 218">
                    <a:extLst>
                      <a:ext uri="{FF2B5EF4-FFF2-40B4-BE49-F238E27FC236}">
                        <a16:creationId xmlns:a16="http://schemas.microsoft.com/office/drawing/2014/main" id="{5DCF4260-9FBF-E644-93AB-B679C2168F58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9FF18B0B-1108-434A-B913-73CB07C71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87A0BEF3-CDBC-BE49-9EB3-30F10E0487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47B4A4CD-4767-764A-A45F-4B6BD051DDB3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18C922E8-D9B2-9945-8C9C-110E49D85B41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=-3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21" name="Rounded Rectangle 220">
                    <a:extLst>
                      <a:ext uri="{FF2B5EF4-FFF2-40B4-BE49-F238E27FC236}">
                        <a16:creationId xmlns:a16="http://schemas.microsoft.com/office/drawing/2014/main" id="{60C7D216-DA00-CA41-ACD3-26E4E4C7EF58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8656D14B-88B2-694D-AA99-75EEF5922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ash_6</a:t>
                    </a:r>
                  </a:p>
                </p:txBody>
              </p:sp>
              <p:sp>
                <p:nvSpPr>
                  <p:cNvPr id="234" name="Rectangle 233">
                    <a:extLst>
                      <a:ext uri="{FF2B5EF4-FFF2-40B4-BE49-F238E27FC236}">
                        <a16:creationId xmlns:a16="http://schemas.microsoft.com/office/drawing/2014/main" id="{E79B058C-F20E-3F44-8315-EEC75D093C6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=8</a:t>
                    </a:r>
                    <a:endParaRPr lang="en-US" sz="900" dirty="0">
                      <a:solidFill>
                        <a:schemeClr val="accent1">
                          <a:lumMod val="50000"/>
                        </a:schemeClr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sp>
              <p:nvSpPr>
                <p:cNvPr id="235" name="Cross 234">
                  <a:extLst>
                    <a:ext uri="{FF2B5EF4-FFF2-40B4-BE49-F238E27FC236}">
                      <a16:creationId xmlns:a16="http://schemas.microsoft.com/office/drawing/2014/main" id="{049DCB78-29C5-5F47-B991-63A657CBB4EB}"/>
                    </a:ext>
                  </a:extLst>
                </p:cNvPr>
                <p:cNvSpPr/>
                <p:nvPr/>
              </p:nvSpPr>
              <p:spPr>
                <a:xfrm rot="13526020">
                  <a:off x="12603493" y="19294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6" name="Cross 235">
                  <a:extLst>
                    <a:ext uri="{FF2B5EF4-FFF2-40B4-BE49-F238E27FC236}">
                      <a16:creationId xmlns:a16="http://schemas.microsoft.com/office/drawing/2014/main" id="{6A4E8DA0-B6F6-9A4E-A7D3-02E6B27929BA}"/>
                    </a:ext>
                  </a:extLst>
                </p:cNvPr>
                <p:cNvSpPr/>
                <p:nvPr/>
              </p:nvSpPr>
              <p:spPr>
                <a:xfrm rot="13526020">
                  <a:off x="8980038" y="3936371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7" name="Cross 236">
                  <a:extLst>
                    <a:ext uri="{FF2B5EF4-FFF2-40B4-BE49-F238E27FC236}">
                      <a16:creationId xmlns:a16="http://schemas.microsoft.com/office/drawing/2014/main" id="{29DCE019-11C5-8F41-8A34-D78854CF87F1}"/>
                    </a:ext>
                  </a:extLst>
                </p:cNvPr>
                <p:cNvSpPr/>
                <p:nvPr/>
              </p:nvSpPr>
              <p:spPr>
                <a:xfrm rot="13526020">
                  <a:off x="2379330" y="3274414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64A010C8-775C-6B44-A0C5-A19E4BBDC1AE}"/>
                    </a:ext>
                  </a:extLst>
                </p:cNvPr>
                <p:cNvGrpSpPr/>
                <p:nvPr/>
              </p:nvGrpSpPr>
              <p:grpSpPr>
                <a:xfrm>
                  <a:off x="10499211" y="3692530"/>
                  <a:ext cx="2207282" cy="3373974"/>
                  <a:chOff x="10251393" y="214654"/>
                  <a:chExt cx="2207282" cy="3373974"/>
                </a:xfrm>
              </p:grpSpPr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A660B82E-7BC9-6C49-9E73-CCCE7EF60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1393" y="32192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7</a:t>
                    </a:r>
                  </a:p>
                </p:txBody>
              </p: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8C913112-71B5-9441-ACA7-F156DBD8FA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57416" y="532874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3" name="Group 242">
                    <a:extLst>
                      <a:ext uri="{FF2B5EF4-FFF2-40B4-BE49-F238E27FC236}">
                        <a16:creationId xmlns:a16="http://schemas.microsoft.com/office/drawing/2014/main" id="{DCB773C3-0420-3C43-8203-CB24CD75F0EE}"/>
                      </a:ext>
                    </a:extLst>
                  </p:cNvPr>
                  <p:cNvGrpSpPr/>
                  <p:nvPr/>
                </p:nvGrpSpPr>
                <p:grpSpPr>
                  <a:xfrm>
                    <a:off x="10392863" y="652954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91D19E67-9C9B-E343-A976-1B61082636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DCC260D3-F8AF-9345-90A0-71500004C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=hash_2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8840A36-936F-EF43-BDAC-CC291F9F57B4}"/>
                      </a:ext>
                    </a:extLst>
                  </p:cNvPr>
                  <p:cNvSpPr/>
                  <p:nvPr/>
                </p:nvSpPr>
                <p:spPr>
                  <a:xfrm>
                    <a:off x="10392863" y="1666072"/>
                    <a:ext cx="1930361" cy="1404181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/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D1B9D670-B3F7-C44D-8910-BAC0BE8D4DA7}"/>
                      </a:ext>
                    </a:extLst>
                  </p:cNvPr>
                  <p:cNvSpPr/>
                  <p:nvPr/>
                </p:nvSpPr>
                <p:spPr>
                  <a:xfrm>
                    <a:off x="10492968" y="1765518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0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kAlice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  <p:sp>
                <p:nvSpPr>
                  <p:cNvPr id="246" name="Rounded Rectangle 245">
                    <a:extLst>
                      <a:ext uri="{FF2B5EF4-FFF2-40B4-BE49-F238E27FC236}">
                        <a16:creationId xmlns:a16="http://schemas.microsoft.com/office/drawing/2014/main" id="{BF903DC9-9A43-DB40-876E-53A85CBA5D9B}"/>
                      </a:ext>
                    </a:extLst>
                  </p:cNvPr>
                  <p:cNvSpPr/>
                  <p:nvPr/>
                </p:nvSpPr>
                <p:spPr>
                  <a:xfrm>
                    <a:off x="10257416" y="214654"/>
                    <a:ext cx="2201259" cy="3000782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A403215F-7634-E642-83F6-397F3B7A2F3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7416" y="220860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ash_7</a:t>
                    </a:r>
                  </a:p>
                </p:txBody>
              </p:sp>
              <p:sp>
                <p:nvSpPr>
                  <p:cNvPr id="248" name="Rectangle 247">
                    <a:extLst>
                      <a:ext uri="{FF2B5EF4-FFF2-40B4-BE49-F238E27FC236}">
                        <a16:creationId xmlns:a16="http://schemas.microsoft.com/office/drawing/2014/main" id="{20A298FD-44C5-C744-8902-10773DA02D25}"/>
                      </a:ext>
                    </a:extLst>
                  </p:cNvPr>
                  <p:cNvSpPr/>
                  <p:nvPr/>
                </p:nvSpPr>
                <p:spPr>
                  <a:xfrm>
                    <a:off x="10492968" y="2440563"/>
                    <a:ext cx="1718108" cy="576129"/>
                  </a:xfrm>
                  <a:prstGeom prst="rect">
                    <a:avLst/>
                  </a:prstGeom>
                  <a:noFill/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N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output_</a:t>
                    </a:r>
                    <a:r>
                      <a: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sz="900" b="1" u="sng" dirty="0">
                        <a:solidFill>
                          <a:srgbClr val="FF0000"/>
                        </a:solidFill>
                        <a:effectLst/>
                      </a:rPr>
                      <a:t>value</a:t>
                    </a:r>
                    <a:r>
                      <a:rPr lang="en-US" altLang="zh-CN" sz="900" dirty="0">
                        <a:solidFill>
                          <a:srgbClr val="FF0000"/>
                        </a:solidFill>
                        <a:effectLst/>
                      </a:rPr>
                      <a:t>=4</a:t>
                    </a:r>
                    <a:endParaRPr lang="en-US" sz="900" dirty="0">
                      <a:solidFill>
                        <a:srgbClr val="FF0000"/>
                      </a:solidFill>
                      <a:effectLst/>
                    </a:endParaRPr>
                  </a:p>
                  <a:p>
                    <a:pPr algn="ctr"/>
                    <a:r>
                      <a:rPr lang="en-US" sz="900" b="1" u="sng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address</a:t>
                    </a:r>
                    <a:r>
                      <a:rPr lang="en-US" altLang="zh-CN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=</a:t>
                    </a:r>
                    <a:r>
                      <a: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 </a:t>
                    </a:r>
                    <a:r>
                      <a:rPr lang="en-US" sz="900" dirty="0" err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rPr>
                      <a:t>kScrooge</a:t>
                    </a:r>
                    <a:r>
                      <a:rPr lang="en-CN" sz="900" dirty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t>_pk</a:t>
                    </a:r>
                  </a:p>
                </p:txBody>
              </p:sp>
            </p:grpSp>
            <p:cxnSp>
              <p:nvCxnSpPr>
                <p:cNvPr id="251" name="Elbow Connector 250">
                  <a:extLst>
                    <a:ext uri="{FF2B5EF4-FFF2-40B4-BE49-F238E27FC236}">
                      <a16:creationId xmlns:a16="http://schemas.microsoft.com/office/drawing/2014/main" id="{0928BA0C-EFDE-234D-B406-FE52756B7237}"/>
                    </a:ext>
                  </a:extLst>
                </p:cNvPr>
                <p:cNvCxnSpPr>
                  <a:cxnSpLocks/>
                  <a:stCxn id="108" idx="3"/>
                  <a:endCxn id="250" idx="1"/>
                </p:cNvCxnSpPr>
                <p:nvPr/>
              </p:nvCxnSpPr>
              <p:spPr>
                <a:xfrm>
                  <a:off x="8835439" y="2128218"/>
                  <a:ext cx="1911367" cy="2458106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rgbClr val="FF0000"/>
                  </a:solidFill>
                  <a:prstDash val="sysDash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Cross 253">
                  <a:extLst>
                    <a:ext uri="{FF2B5EF4-FFF2-40B4-BE49-F238E27FC236}">
                      <a16:creationId xmlns:a16="http://schemas.microsoft.com/office/drawing/2014/main" id="{61A8E344-7874-A243-AB24-06204CAE17EA}"/>
                    </a:ext>
                  </a:extLst>
                </p:cNvPr>
                <p:cNvSpPr/>
                <p:nvPr/>
              </p:nvSpPr>
              <p:spPr>
                <a:xfrm rot="13526020">
                  <a:off x="12597467" y="3602745"/>
                  <a:ext cx="206001" cy="206001"/>
                </a:xfrm>
                <a:prstGeom prst="plus">
                  <a:avLst>
                    <a:gd name="adj" fmla="val 39750"/>
                  </a:avLst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55" name="L-Shape 254">
                  <a:extLst>
                    <a:ext uri="{FF2B5EF4-FFF2-40B4-BE49-F238E27FC236}">
                      <a16:creationId xmlns:a16="http://schemas.microsoft.com/office/drawing/2014/main" id="{2136DE60-E0DA-924A-8F5A-4CDE59750787}"/>
                    </a:ext>
                  </a:extLst>
                </p:cNvPr>
                <p:cNvSpPr/>
                <p:nvPr/>
              </p:nvSpPr>
              <p:spPr>
                <a:xfrm rot="18981463">
                  <a:off x="5549180" y="284422"/>
                  <a:ext cx="236285" cy="111691"/>
                </a:xfrm>
                <a:prstGeom prst="corner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1672B82F-4ADF-0B48-9D2D-F9F2E7111EA2}"/>
                    </a:ext>
                  </a:extLst>
                </p:cNvPr>
                <p:cNvGrpSpPr/>
                <p:nvPr/>
              </p:nvGrpSpPr>
              <p:grpSpPr>
                <a:xfrm>
                  <a:off x="6875755" y="-2552056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1DE03552-1A59-6A41-B7DB-232C50DC330A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36AEC360-7651-E141-BDA2-77734DCA0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5722EBFD-94CF-B84E-B154-6A947C468EFF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78" name="Rectangle 277">
                      <a:extLst>
                        <a:ext uri="{FF2B5EF4-FFF2-40B4-BE49-F238E27FC236}">
                          <a16:creationId xmlns:a16="http://schemas.microsoft.com/office/drawing/2014/main" id="{98D8AE8B-DCC3-0E4C-8D8F-0BB5E6F62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79" name="Rectangle 278">
                      <a:extLst>
                        <a:ext uri="{FF2B5EF4-FFF2-40B4-BE49-F238E27FC236}">
                          <a16:creationId xmlns:a16="http://schemas.microsoft.com/office/drawing/2014/main" id="{5E0ECDC2-334A-4842-8B8B-E57B25B99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h_1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kAlice_sk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73" name="Group 272">
                    <a:extLst>
                      <a:ext uri="{FF2B5EF4-FFF2-40B4-BE49-F238E27FC236}">
                        <a16:creationId xmlns:a16="http://schemas.microsoft.com/office/drawing/2014/main" id="{C10D5DB5-1E7A-CC4D-843A-E801CFA31A10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C896AAA8-EED3-D54F-8470-E712B5983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2D1A9EC2-2B48-5B44-9C41-12E2888E6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 Bob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74" name="Rounded Rectangle 273">
                    <a:extLst>
                      <a:ext uri="{FF2B5EF4-FFF2-40B4-BE49-F238E27FC236}">
                        <a16:creationId xmlns:a16="http://schemas.microsoft.com/office/drawing/2014/main" id="{6323575E-D9AB-3D4D-83CA-6054F2C1C363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58BF77D6-AF22-A042-BB71-B233FADC8549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ash_8</a:t>
                    </a:r>
                  </a:p>
                </p:txBody>
              </p:sp>
            </p:grpSp>
            <p:cxnSp>
              <p:nvCxnSpPr>
                <p:cNvPr id="280" name="Elbow Connector 279">
                  <a:extLst>
                    <a:ext uri="{FF2B5EF4-FFF2-40B4-BE49-F238E27FC236}">
                      <a16:creationId xmlns:a16="http://schemas.microsoft.com/office/drawing/2014/main" id="{A4AA2ADA-C5F4-0D4A-B4B6-7C4CAFF2E649}"/>
                    </a:ext>
                  </a:extLst>
                </p:cNvPr>
                <p:cNvCxnSpPr>
                  <a:cxnSpLocks/>
                  <a:stCxn id="88" idx="3"/>
                  <a:endCxn id="279" idx="1"/>
                </p:cNvCxnSpPr>
                <p:nvPr/>
              </p:nvCxnSpPr>
              <p:spPr>
                <a:xfrm flipV="1">
                  <a:off x="5471847" y="-1658262"/>
                  <a:ext cx="1645480" cy="3787382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83" name="Group 282">
                  <a:extLst>
                    <a:ext uri="{FF2B5EF4-FFF2-40B4-BE49-F238E27FC236}">
                      <a16:creationId xmlns:a16="http://schemas.microsoft.com/office/drawing/2014/main" id="{ECBE3F1F-B373-4847-AF1E-EB11BD8F9B3A}"/>
                    </a:ext>
                  </a:extLst>
                </p:cNvPr>
                <p:cNvGrpSpPr/>
                <p:nvPr/>
              </p:nvGrpSpPr>
              <p:grpSpPr>
                <a:xfrm>
                  <a:off x="10499211" y="-2544190"/>
                  <a:ext cx="2201259" cy="2697372"/>
                  <a:chOff x="283757" y="290456"/>
                  <a:chExt cx="2201259" cy="2697372"/>
                </a:xfrm>
              </p:grpSpPr>
              <p:sp>
                <p:nvSpPr>
                  <p:cNvPr id="284" name="TextBox 283">
                    <a:extLst>
                      <a:ext uri="{FF2B5EF4-FFF2-40B4-BE49-F238E27FC236}">
                        <a16:creationId xmlns:a16="http://schemas.microsoft.com/office/drawing/2014/main" id="{DE71E97C-AC98-A845-B951-10158B94448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8" y="2618496"/>
                    <a:ext cx="220125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TX </a:t>
                    </a:r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lang="en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D7E1C129-472F-4541-9DBC-1D9EC507F9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3757" y="608676"/>
                    <a:ext cx="220125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86" name="Group 285">
                    <a:extLst>
                      <a:ext uri="{FF2B5EF4-FFF2-40B4-BE49-F238E27FC236}">
                        <a16:creationId xmlns:a16="http://schemas.microsoft.com/office/drawing/2014/main" id="{0C47B949-1558-504D-8FE2-B739570F37E5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728756"/>
                    <a:ext cx="1930361" cy="910988"/>
                    <a:chOff x="376703" y="584325"/>
                    <a:chExt cx="1930361" cy="910988"/>
                  </a:xfrm>
                </p:grpSpPr>
                <p:sp>
                  <p:nvSpPr>
                    <p:cNvPr id="292" name="Rectangle 291">
                      <a:extLst>
                        <a:ext uri="{FF2B5EF4-FFF2-40B4-BE49-F238E27FC236}">
                          <a16:creationId xmlns:a16="http://schemas.microsoft.com/office/drawing/2014/main" id="{80496E1C-CEC3-444A-A03B-C2DEEE718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584325"/>
                      <a:ext cx="1930361" cy="91098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C2EF8B38-4ADA-D54E-88B9-1C151C478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828" y="698725"/>
                      <a:ext cx="1718110" cy="68218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input_</a:t>
                      </a:r>
                      <a:r>
                        <a:rPr lang="en-US" sz="12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prevTxHash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=has</a:t>
                      </a:r>
                      <a:r>
                        <a:rPr lang="en-US" altLang="zh-CN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h_8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outputIndex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sz="900" b="1" u="sng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ignature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=sig(</a:t>
                      </a:r>
                      <a:r>
                        <a:rPr lang="en-US" sz="9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kBob_sk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, 0</a:t>
                      </a:r>
                      <a:r>
                        <a:rPr lang="en-US" sz="9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sz="9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</a:endParaRPr>
                    </a:p>
                  </p:txBody>
                </p:sp>
              </p:grpSp>
              <p:grpSp>
                <p:nvGrpSpPr>
                  <p:cNvPr id="287" name="Group 286">
                    <a:extLst>
                      <a:ext uri="{FF2B5EF4-FFF2-40B4-BE49-F238E27FC236}">
                        <a16:creationId xmlns:a16="http://schemas.microsoft.com/office/drawing/2014/main" id="{66DD942D-2EAB-6748-AB32-5B16FB963658}"/>
                      </a:ext>
                    </a:extLst>
                  </p:cNvPr>
                  <p:cNvGrpSpPr/>
                  <p:nvPr/>
                </p:nvGrpSpPr>
                <p:grpSpPr>
                  <a:xfrm>
                    <a:off x="419204" y="1741875"/>
                    <a:ext cx="1930361" cy="774490"/>
                    <a:chOff x="376703" y="1692392"/>
                    <a:chExt cx="1930361" cy="774490"/>
                  </a:xfrm>
                </p:grpSpPr>
                <p:sp>
                  <p:nvSpPr>
                    <p:cNvPr id="290" name="Rectangle 289">
                      <a:extLst>
                        <a:ext uri="{FF2B5EF4-FFF2-40B4-BE49-F238E27FC236}">
                          <a16:creationId xmlns:a16="http://schemas.microsoft.com/office/drawing/2014/main" id="{4CA4F6C6-621E-2B42-BF35-FB9CBBC9D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6703" y="1692392"/>
                      <a:ext cx="1930361" cy="774490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/>
                    </a:p>
                  </p:txBody>
                </p:sp>
                <p:sp>
                  <p:nvSpPr>
                    <p:cNvPr id="291" name="Rectangle 290">
                      <a:extLst>
                        <a:ext uri="{FF2B5EF4-FFF2-40B4-BE49-F238E27FC236}">
                          <a16:creationId xmlns:a16="http://schemas.microsoft.com/office/drawing/2014/main" id="{FBDBC318-B0CF-8843-9F3E-FD74E5C4B1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6808" y="1791837"/>
                      <a:ext cx="1718108" cy="576129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output_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value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=9</a:t>
                      </a:r>
                      <a:endParaRPr lang="en-US" sz="9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900" b="1" u="sng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address</a:t>
                      </a:r>
                      <a:r>
                        <a:rPr lang="en-US" altLang="zh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</a:rPr>
                        <a:t>=</a:t>
                      </a:r>
                      <a:r>
                        <a:rPr lang="en-US" altLang="zh-CN" sz="9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kScrooge</a:t>
                      </a:r>
                      <a:r>
                        <a:rPr lang="en-CN" sz="9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_pk</a:t>
                      </a:r>
                    </a:p>
                  </p:txBody>
                </p:sp>
              </p:grpSp>
              <p:sp>
                <p:nvSpPr>
                  <p:cNvPr id="288" name="Rounded Rectangle 287">
                    <a:extLst>
                      <a:ext uri="{FF2B5EF4-FFF2-40B4-BE49-F238E27FC236}">
                        <a16:creationId xmlns:a16="http://schemas.microsoft.com/office/drawing/2014/main" id="{08B602E6-F16C-BF49-8D7D-AD8E39E71271}"/>
                      </a:ext>
                    </a:extLst>
                  </p:cNvPr>
                  <p:cNvSpPr/>
                  <p:nvPr/>
                </p:nvSpPr>
                <p:spPr>
                  <a:xfrm>
                    <a:off x="283757" y="290456"/>
                    <a:ext cx="2201259" cy="2334409"/>
                  </a:xfrm>
                  <a:prstGeom prst="roundRect">
                    <a:avLst>
                      <a:gd name="adj" fmla="val 341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22DC6FAA-2E8C-B94D-B550-7CF11596DA9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757" y="296662"/>
                    <a:ext cx="2201259" cy="3231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dirty="0"/>
                      <a:t>h</a:t>
                    </a:r>
                    <a:r>
                      <a:rPr lang="en-US" sz="1500" dirty="0">
                        <a:effectLst/>
                      </a:rPr>
                      <a:t>ash_9</a:t>
                    </a:r>
                  </a:p>
                </p:txBody>
              </p:sp>
            </p:grpSp>
            <p:cxnSp>
              <p:nvCxnSpPr>
                <p:cNvPr id="294" name="Elbow Connector 293">
                  <a:extLst>
                    <a:ext uri="{FF2B5EF4-FFF2-40B4-BE49-F238E27FC236}">
                      <a16:creationId xmlns:a16="http://schemas.microsoft.com/office/drawing/2014/main" id="{45988C3D-95E6-954A-B07E-4A7F81BF049E}"/>
                    </a:ext>
                  </a:extLst>
                </p:cNvPr>
                <p:cNvCxnSpPr>
                  <a:cxnSpLocks/>
                  <a:stCxn id="277" idx="3"/>
                  <a:endCxn id="293" idx="1"/>
                </p:cNvCxnSpPr>
                <p:nvPr/>
              </p:nvCxnSpPr>
              <p:spPr>
                <a:xfrm flipV="1">
                  <a:off x="8829415" y="-1650396"/>
                  <a:ext cx="1911368" cy="93726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9" name="Lightning Bolt 298">
                  <a:extLst>
                    <a:ext uri="{FF2B5EF4-FFF2-40B4-BE49-F238E27FC236}">
                      <a16:creationId xmlns:a16="http://schemas.microsoft.com/office/drawing/2014/main" id="{B363B3D2-5572-754D-BC24-37308AA017FF}"/>
                    </a:ext>
                  </a:extLst>
                </p:cNvPr>
                <p:cNvSpPr/>
                <p:nvPr/>
              </p:nvSpPr>
              <p:spPr>
                <a:xfrm>
                  <a:off x="8963149" y="238553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0" name="Lightning Bolt 299">
                  <a:extLst>
                    <a:ext uri="{FF2B5EF4-FFF2-40B4-BE49-F238E27FC236}">
                      <a16:creationId xmlns:a16="http://schemas.microsoft.com/office/drawing/2014/main" id="{C62A798F-F012-D244-B7D7-3689197975CF}"/>
                    </a:ext>
                  </a:extLst>
                </p:cNvPr>
                <p:cNvSpPr/>
                <p:nvPr/>
              </p:nvSpPr>
              <p:spPr>
                <a:xfrm>
                  <a:off x="8963149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301" name="Lightning Bolt 300">
                  <a:extLst>
                    <a:ext uri="{FF2B5EF4-FFF2-40B4-BE49-F238E27FC236}">
                      <a16:creationId xmlns:a16="http://schemas.microsoft.com/office/drawing/2014/main" id="{3F8B75CE-8E0A-9A45-8871-B34C69D24402}"/>
                    </a:ext>
                  </a:extLst>
                </p:cNvPr>
                <p:cNvSpPr/>
                <p:nvPr/>
              </p:nvSpPr>
              <p:spPr>
                <a:xfrm>
                  <a:off x="12579686" y="-2602076"/>
                  <a:ext cx="241570" cy="224249"/>
                </a:xfrm>
                <a:prstGeom prst="lightningBolt">
                  <a:avLst/>
                </a:prstGeom>
                <a:solidFill>
                  <a:schemeClr val="accent4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60167436-3B00-BD47-8245-BBA60599EE13}"/>
                  </a:ext>
                </a:extLst>
              </p:cNvPr>
              <p:cNvSpPr/>
              <p:nvPr/>
            </p:nvSpPr>
            <p:spPr>
              <a:xfrm>
                <a:off x="-502024" y="-2850762"/>
                <a:ext cx="14110448" cy="11008643"/>
              </a:xfrm>
              <a:prstGeom prst="roundRect">
                <a:avLst>
                  <a:gd name="adj" fmla="val 1152"/>
                </a:avLst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728EBE5-D291-E94B-A804-7D79A3EBF932}"/>
                </a:ext>
              </a:extLst>
            </p:cNvPr>
            <p:cNvSpPr txBox="1"/>
            <p:nvPr/>
          </p:nvSpPr>
          <p:spPr>
            <a:xfrm>
              <a:off x="5723152" y="279603"/>
              <a:ext cx="11641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 comes first, </a:t>
              </a:r>
              <a:r>
                <a:rPr lang="en-US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CN" sz="1200" dirty="0">
                  <a:solidFill>
                    <a:schemeClr val="accent4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hich is valid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9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67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488</Words>
  <Application>Microsoft Macintosh PowerPoint</Application>
  <PresentationFormat>Widescreen</PresentationFormat>
  <Paragraphs>121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473</cp:revision>
  <dcterms:created xsi:type="dcterms:W3CDTF">2025-03-09T03:44:52Z</dcterms:created>
  <dcterms:modified xsi:type="dcterms:W3CDTF">2025-03-22T10:08:22Z</dcterms:modified>
</cp:coreProperties>
</file>