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78"/>
    <p:restoredTop sz="94726"/>
  </p:normalViewPr>
  <p:slideViewPr>
    <p:cSldViewPr snapToGrid="0" snapToObjects="1">
      <p:cViewPr>
        <p:scale>
          <a:sx n="119" d="100"/>
          <a:sy n="119" d="100"/>
        </p:scale>
        <p:origin x="-50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D58FA-5750-294D-AFB9-619918136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9CB3B8-B476-8043-8452-0763C3FB5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5E00C-4F65-B441-8AF0-251B4B3D0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9009E-7C90-454A-9E55-8016E45B5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06946-330C-3041-BD5E-7E912AE43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18273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74F74-B331-5C41-AE18-DB5FBBF37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245109-43B2-FB47-B84E-D437E0BDE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C3030-0D78-0849-A8BD-EB8AD8A87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4385B-E3E4-E247-98BF-9C0C37B8D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15B25-2B13-8E4F-86C4-F31C0EE9C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2514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7316ED-17A5-384C-8232-B0B1CDE7AE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AA6B5-D23B-334D-94D1-6F7E03754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10D8A-FF10-F345-9B2B-D8581527E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9AC8F-C40B-8344-A8B7-BDB365586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55FF6-E3A1-B44F-BDF9-A3F589C13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71860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C2CC7-4139-8240-B14B-9B7BC44CB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657ED-5706-E04F-ABF6-09B3F3E8C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1D639-8575-6E47-BD16-6448A740A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40B7D-FDD7-0049-8BE7-EDD4BB36F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7D23D-EAB3-554F-8B3F-24AF0B527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94634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00DE7-E028-E24C-837B-DC62A2431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CEFF7-417E-0742-9525-55DF3B034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599D9-CA2C-5C43-A7B6-E22C3ADA1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D2B9-B0E1-FF43-86B6-F41F8D0C5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85E5B-34E4-264A-A1F9-56C3E468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6965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CA388-1476-1B4A-A090-AAB93A1B3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A49EC-274E-6647-A7A5-73F3C65AB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0D2F37-B964-7E4E-BCF3-4365DD28C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5722F-8675-E34E-95E0-9427EBB1C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AE313-CCA7-D846-8F21-A6BE5363B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32C67-7990-8044-BE60-E1CA5707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87224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AE3F8-2CEE-3A49-B945-0C2C746E7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9813E-C46D-C041-BCA8-0C078D5A9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665D2-879A-0344-9DC6-0DA73FE1C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3DD2B-C79A-E149-B231-60D395F8E6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3D7338-779C-124C-994F-830E08852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0E6340-BA00-954B-AE73-43B02C19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2025/3/9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4F258C-18FF-5543-98B3-BD744CFA9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E6E867-BE65-1F40-9E6A-031CACB0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59059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9927-69C5-5444-9804-0251E4F5E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17B6B-2084-9F40-8FEA-E0D5CA0AF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2025/3/9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AC4CA-7BCE-6542-B5C3-937AB9C6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C46261-D81A-2445-8EA6-081B9DF19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5538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66BA46-058B-4845-A6A0-281019D68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2025/3/9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82A64B-4BCB-FF4B-9330-8A63C3112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E0D6F-5866-9946-838C-FB5E00DEB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95717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4C84B-F684-3441-8B70-3442A4696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BCD90-B876-1C4B-9BB4-313300E51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FD13C6-E4B5-D744-93DA-37ED641CD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E0EB4-1483-844C-BDEB-6FEF2F4F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F8FEB-2FEF-9A4C-9D62-AB59D05FF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6E2C3-B55B-FB4E-804B-3DB12F8E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73442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9ADE3-6103-854F-BB61-1A06B8BBC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80C6FA-6209-7246-AA33-C2EC79EE49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9F18E3-99AD-274C-993C-BCEC66539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5F2F1-BB5C-094B-BCEF-DA491E888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09810-E5F5-CA40-8F90-7785BE49C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AA4BA-41F2-9F46-86FA-0083AE93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15201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C717C3-EBA1-5949-85FD-5F6AFFF1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9B5CC-E4EA-2D45-8C15-100384FAC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7938E-8161-9745-A8E7-5E3E109CD6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F1F89-F977-EF40-BF6B-D9B2D39A82E4}" type="datetimeFigureOut">
              <a:rPr lang="en-CN" smtClean="0"/>
              <a:t>2025/3/9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07BF5-34CF-D14C-BC31-45FFE59B45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4C46D-72F6-F74E-9989-F136DFAF6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16180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57">
            <a:extLst>
              <a:ext uri="{FF2B5EF4-FFF2-40B4-BE49-F238E27FC236}">
                <a16:creationId xmlns:a16="http://schemas.microsoft.com/office/drawing/2014/main" id="{731A4D0C-81B9-8147-A380-CBA611AD0E4C}"/>
              </a:ext>
            </a:extLst>
          </p:cNvPr>
          <p:cNvGrpSpPr/>
          <p:nvPr/>
        </p:nvGrpSpPr>
        <p:grpSpPr>
          <a:xfrm>
            <a:off x="2263916" y="1194953"/>
            <a:ext cx="7387088" cy="4047713"/>
            <a:chOff x="2263916" y="1194953"/>
            <a:chExt cx="7387088" cy="404771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B4544CC-9842-394E-84AC-8BDC67FE1150}"/>
                </a:ext>
              </a:extLst>
            </p:cNvPr>
            <p:cNvSpPr txBox="1"/>
            <p:nvPr/>
          </p:nvSpPr>
          <p:spPr>
            <a:xfrm>
              <a:off x="2591953" y="4873334"/>
              <a:ext cx="1319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TX 1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55893B0-B3E0-8846-8333-A2A9CAF7AF23}"/>
                </a:ext>
              </a:extLst>
            </p:cNvPr>
            <p:cNvCxnSpPr/>
            <p:nvPr/>
          </p:nvCxnSpPr>
          <p:spPr>
            <a:xfrm>
              <a:off x="2591953" y="1506967"/>
              <a:ext cx="131964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482D10D5-6611-A447-BBFF-36C5496E39A4}"/>
                </a:ext>
              </a:extLst>
            </p:cNvPr>
            <p:cNvSpPr/>
            <p:nvPr/>
          </p:nvSpPr>
          <p:spPr>
            <a:xfrm>
              <a:off x="2591953" y="1194955"/>
              <a:ext cx="1319645" cy="3678381"/>
            </a:xfrm>
            <a:prstGeom prst="roundRect">
              <a:avLst>
                <a:gd name="adj" fmla="val 6838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4829264-D44F-3E4B-A2E8-C693B0E00060}"/>
                </a:ext>
              </a:extLst>
            </p:cNvPr>
            <p:cNvSpPr txBox="1"/>
            <p:nvPr/>
          </p:nvSpPr>
          <p:spPr>
            <a:xfrm>
              <a:off x="2591953" y="1194953"/>
              <a:ext cx="13196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h</a:t>
              </a:r>
              <a:r>
                <a:rPr lang="en-US" sz="1500" dirty="0">
                  <a:effectLst/>
                </a:rPr>
                <a:t>ash_1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C25B4FA-B048-964D-97D1-33F11D2B9FE6}"/>
                </a:ext>
              </a:extLst>
            </p:cNvPr>
            <p:cNvSpPr/>
            <p:nvPr/>
          </p:nvSpPr>
          <p:spPr>
            <a:xfrm>
              <a:off x="2777847" y="1769661"/>
              <a:ext cx="947853" cy="126008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708BE8-6255-ED4B-8A09-FCE15404E816}"/>
                </a:ext>
              </a:extLst>
            </p:cNvPr>
            <p:cNvSpPr/>
            <p:nvPr/>
          </p:nvSpPr>
          <p:spPr>
            <a:xfrm>
              <a:off x="2777847" y="3318822"/>
              <a:ext cx="947853" cy="126008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CFF7B65-1E11-EA4D-AD73-7B91EA00950B}"/>
                </a:ext>
              </a:extLst>
            </p:cNvPr>
            <p:cNvSpPr/>
            <p:nvPr/>
          </p:nvSpPr>
          <p:spPr>
            <a:xfrm>
              <a:off x="2864080" y="1845137"/>
              <a:ext cx="775386" cy="29173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>
                  <a:solidFill>
                    <a:schemeClr val="accent2">
                      <a:lumMod val="50000"/>
                    </a:schemeClr>
                  </a:solidFill>
                </a:rPr>
                <a:t>input_</a:t>
              </a:r>
              <a:r>
                <a:rPr lang="en-US" sz="1200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CN" sz="12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29D5AD1-0371-504A-BFF3-16456E8C0793}"/>
                </a:ext>
              </a:extLst>
            </p:cNvPr>
            <p:cNvSpPr/>
            <p:nvPr/>
          </p:nvSpPr>
          <p:spPr>
            <a:xfrm>
              <a:off x="2864080" y="2253836"/>
              <a:ext cx="775386" cy="29173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>
                  <a:solidFill>
                    <a:schemeClr val="accent2">
                      <a:lumMod val="50000"/>
                    </a:schemeClr>
                  </a:solidFill>
                </a:rPr>
                <a:t>input_</a:t>
              </a:r>
              <a:r>
                <a:rPr lang="en-US" sz="1200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CN" sz="12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5F18286-1D82-1240-9F31-8BE199044B12}"/>
                </a:ext>
              </a:extLst>
            </p:cNvPr>
            <p:cNvSpPr/>
            <p:nvPr/>
          </p:nvSpPr>
          <p:spPr>
            <a:xfrm>
              <a:off x="2864080" y="2662535"/>
              <a:ext cx="775386" cy="29173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>
                  <a:solidFill>
                    <a:schemeClr val="accent2">
                      <a:lumMod val="50000"/>
                    </a:schemeClr>
                  </a:solidFill>
                </a:rPr>
                <a:t>input</a:t>
              </a:r>
              <a:r>
                <a:rPr lang="en-US" sz="1200" dirty="0">
                  <a:solidFill>
                    <a:schemeClr val="accent2">
                      <a:lumMod val="50000"/>
                    </a:schemeClr>
                  </a:solidFill>
                </a:rPr>
                <a:t>_n</a:t>
              </a:r>
              <a:endParaRPr lang="en-CN" sz="12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9F131F4-9BA5-EA40-9B14-088B2EEB9C6B}"/>
                </a:ext>
              </a:extLst>
            </p:cNvPr>
            <p:cNvSpPr/>
            <p:nvPr/>
          </p:nvSpPr>
          <p:spPr>
            <a:xfrm>
              <a:off x="2864080" y="3396974"/>
              <a:ext cx="775386" cy="29173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>
                  <a:solidFill>
                    <a:schemeClr val="accent1">
                      <a:lumMod val="50000"/>
                    </a:schemeClr>
                  </a:solidFill>
                </a:rPr>
                <a:t>output_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endParaRPr lang="en-CN" sz="12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626FE29-C3B2-B245-992E-4BA66B72094F}"/>
                </a:ext>
              </a:extLst>
            </p:cNvPr>
            <p:cNvSpPr/>
            <p:nvPr/>
          </p:nvSpPr>
          <p:spPr>
            <a:xfrm>
              <a:off x="2864080" y="3805673"/>
              <a:ext cx="775386" cy="29173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>
                  <a:solidFill>
                    <a:schemeClr val="accent1">
                      <a:lumMod val="50000"/>
                    </a:schemeClr>
                  </a:solidFill>
                </a:rPr>
                <a:t>output_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en-CN" sz="12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DFD9B7-0CFA-5942-9BA4-28594222EFAA}"/>
                </a:ext>
              </a:extLst>
            </p:cNvPr>
            <p:cNvSpPr/>
            <p:nvPr/>
          </p:nvSpPr>
          <p:spPr>
            <a:xfrm>
              <a:off x="2864080" y="4214372"/>
              <a:ext cx="775386" cy="29173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>
                  <a:solidFill>
                    <a:schemeClr val="accent1">
                      <a:lumMod val="50000"/>
                    </a:schemeClr>
                  </a:solidFill>
                </a:rPr>
                <a:t>output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</a:rPr>
                <a:t>_n</a:t>
              </a:r>
              <a:endParaRPr lang="en-CN" sz="12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B3D1BE0-CF63-654C-8245-E74DF6F92B92}"/>
                </a:ext>
              </a:extLst>
            </p:cNvPr>
            <p:cNvSpPr txBox="1"/>
            <p:nvPr/>
          </p:nvSpPr>
          <p:spPr>
            <a:xfrm>
              <a:off x="6419302" y="4873334"/>
              <a:ext cx="1319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TX 2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9DEB1A5-E7AF-7748-8B95-25730A80FF17}"/>
                </a:ext>
              </a:extLst>
            </p:cNvPr>
            <p:cNvCxnSpPr/>
            <p:nvPr/>
          </p:nvCxnSpPr>
          <p:spPr>
            <a:xfrm>
              <a:off x="6419302" y="1506967"/>
              <a:ext cx="131964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E86EC7F5-9F24-3048-862E-FD7711E64790}"/>
                </a:ext>
              </a:extLst>
            </p:cNvPr>
            <p:cNvSpPr/>
            <p:nvPr/>
          </p:nvSpPr>
          <p:spPr>
            <a:xfrm>
              <a:off x="6419302" y="1194955"/>
              <a:ext cx="1319645" cy="3678381"/>
            </a:xfrm>
            <a:prstGeom prst="roundRect">
              <a:avLst>
                <a:gd name="adj" fmla="val 6838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B5F870E-A853-3B41-9901-2036E09E1252}"/>
                </a:ext>
              </a:extLst>
            </p:cNvPr>
            <p:cNvSpPr txBox="1"/>
            <p:nvPr/>
          </p:nvSpPr>
          <p:spPr>
            <a:xfrm>
              <a:off x="6419302" y="1194953"/>
              <a:ext cx="13196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h</a:t>
              </a:r>
              <a:r>
                <a:rPr lang="en-US" sz="1500" dirty="0">
                  <a:effectLst/>
                </a:rPr>
                <a:t>ash_2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83CF83E-A8AB-824E-9ED4-CC27F7C4B1F0}"/>
                </a:ext>
              </a:extLst>
            </p:cNvPr>
            <p:cNvSpPr/>
            <p:nvPr/>
          </p:nvSpPr>
          <p:spPr>
            <a:xfrm>
              <a:off x="6605196" y="1769661"/>
              <a:ext cx="947853" cy="126008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A09A708-2334-9940-AE71-FDA52C47110C}"/>
                </a:ext>
              </a:extLst>
            </p:cNvPr>
            <p:cNvSpPr/>
            <p:nvPr/>
          </p:nvSpPr>
          <p:spPr>
            <a:xfrm>
              <a:off x="6605196" y="3318822"/>
              <a:ext cx="947853" cy="126008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9068306-9C95-9645-B0C5-09DA4632C20F}"/>
                </a:ext>
              </a:extLst>
            </p:cNvPr>
            <p:cNvSpPr/>
            <p:nvPr/>
          </p:nvSpPr>
          <p:spPr>
            <a:xfrm>
              <a:off x="6691429" y="1845137"/>
              <a:ext cx="775386" cy="29173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>
                  <a:solidFill>
                    <a:schemeClr val="accent2">
                      <a:lumMod val="50000"/>
                    </a:schemeClr>
                  </a:solidFill>
                </a:rPr>
                <a:t>input_</a:t>
              </a:r>
              <a:r>
                <a:rPr lang="en-US" sz="1200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CN" sz="12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F6832C2-D70C-1C45-ADAF-B768C3E732B5}"/>
                </a:ext>
              </a:extLst>
            </p:cNvPr>
            <p:cNvSpPr/>
            <p:nvPr/>
          </p:nvSpPr>
          <p:spPr>
            <a:xfrm>
              <a:off x="6691429" y="2253836"/>
              <a:ext cx="775386" cy="29173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>
                  <a:solidFill>
                    <a:schemeClr val="accent2">
                      <a:lumMod val="50000"/>
                    </a:schemeClr>
                  </a:solidFill>
                </a:rPr>
                <a:t>input_</a:t>
              </a:r>
              <a:r>
                <a:rPr lang="en-US" sz="1200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CN" sz="12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1E035E7-E472-F24F-BC65-122A1606152C}"/>
                </a:ext>
              </a:extLst>
            </p:cNvPr>
            <p:cNvSpPr/>
            <p:nvPr/>
          </p:nvSpPr>
          <p:spPr>
            <a:xfrm>
              <a:off x="6691429" y="3396974"/>
              <a:ext cx="775386" cy="29173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>
                  <a:solidFill>
                    <a:schemeClr val="accent1">
                      <a:lumMod val="50000"/>
                    </a:schemeClr>
                  </a:solidFill>
                </a:rPr>
                <a:t>output_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endParaRPr lang="en-CN" sz="12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217FD9D-B695-8F4C-87F1-A235B5399E81}"/>
                </a:ext>
              </a:extLst>
            </p:cNvPr>
            <p:cNvSpPr/>
            <p:nvPr/>
          </p:nvSpPr>
          <p:spPr>
            <a:xfrm>
              <a:off x="6691429" y="3805673"/>
              <a:ext cx="775386" cy="29173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>
                  <a:solidFill>
                    <a:schemeClr val="accent1">
                      <a:lumMod val="50000"/>
                    </a:schemeClr>
                  </a:solidFill>
                </a:rPr>
                <a:t>output_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en-CN" sz="12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1D3822AB-5FA2-9F43-9823-EE1837E75F83}"/>
                </a:ext>
              </a:extLst>
            </p:cNvPr>
            <p:cNvCxnSpPr>
              <a:cxnSpLocks/>
              <a:stCxn id="102" idx="3"/>
              <a:endCxn id="48" idx="1"/>
            </p:cNvCxnSpPr>
            <p:nvPr/>
          </p:nvCxnSpPr>
          <p:spPr>
            <a:xfrm flipV="1">
              <a:off x="5803949" y="2399705"/>
              <a:ext cx="887480" cy="15518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63F9595-391D-4646-9774-5382D9E62DD0}"/>
                </a:ext>
              </a:extLst>
            </p:cNvPr>
            <p:cNvCxnSpPr>
              <a:cxnSpLocks/>
              <a:stCxn id="48" idx="3"/>
              <a:endCxn id="57" idx="1"/>
            </p:cNvCxnSpPr>
            <p:nvPr/>
          </p:nvCxnSpPr>
          <p:spPr>
            <a:xfrm flipV="1">
              <a:off x="7466815" y="2399704"/>
              <a:ext cx="540328" cy="1"/>
            </a:xfrm>
            <a:prstGeom prst="straightConnector1">
              <a:avLst/>
            </a:prstGeom>
            <a:ln w="12700">
              <a:solidFill>
                <a:schemeClr val="accent2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8DC3330-54F3-A84B-AAE3-4BA879B641CA}"/>
                </a:ext>
              </a:extLst>
            </p:cNvPr>
            <p:cNvSpPr/>
            <p:nvPr/>
          </p:nvSpPr>
          <p:spPr>
            <a:xfrm>
              <a:off x="8007143" y="2067119"/>
              <a:ext cx="1643861" cy="665170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u="sng" dirty="0">
                  <a:solidFill>
                    <a:schemeClr val="accent2">
                      <a:lumMod val="50000"/>
                    </a:schemeClr>
                  </a:solidFill>
                  <a:effectLst/>
                </a:rPr>
                <a:t>prevTxHash</a:t>
              </a:r>
              <a:r>
                <a:rPr lang="en-US" sz="1200" dirty="0">
                  <a:solidFill>
                    <a:schemeClr val="accent2">
                      <a:lumMod val="50000"/>
                    </a:schemeClr>
                  </a:solidFill>
                  <a:effectLst/>
                </a:rPr>
                <a:t>=hash_1</a:t>
              </a:r>
            </a:p>
            <a:p>
              <a:pPr algn="ctr"/>
              <a:r>
                <a:rPr lang="en-US" sz="1200" b="1" u="sng" dirty="0">
                  <a:solidFill>
                    <a:schemeClr val="accent2">
                      <a:lumMod val="50000"/>
                    </a:schemeClr>
                  </a:solidFill>
                  <a:effectLst/>
                </a:rPr>
                <a:t>outputIndex</a:t>
              </a:r>
              <a:r>
                <a:rPr lang="en-US" sz="1200" dirty="0">
                  <a:solidFill>
                    <a:schemeClr val="accent2">
                      <a:lumMod val="50000"/>
                    </a:schemeClr>
                  </a:solidFill>
                </a:rPr>
                <a:t>=1</a:t>
              </a:r>
            </a:p>
            <a:p>
              <a:pPr algn="ctr"/>
              <a:r>
                <a:rPr lang="en-US" sz="1200" b="1" u="sng" dirty="0">
                  <a:solidFill>
                    <a:schemeClr val="accent2">
                      <a:lumMod val="50000"/>
                    </a:schemeClr>
                  </a:solidFill>
                </a:rPr>
                <a:t>s</a:t>
              </a:r>
              <a:r>
                <a:rPr lang="en-US" sz="1200" b="1" u="sng" dirty="0">
                  <a:solidFill>
                    <a:schemeClr val="accent2">
                      <a:lumMod val="50000"/>
                    </a:schemeClr>
                  </a:solidFill>
                  <a:effectLst/>
                </a:rPr>
                <a:t>ignature</a:t>
              </a:r>
              <a:r>
                <a:rPr lang="en-US" sz="1200" dirty="0">
                  <a:solidFill>
                    <a:schemeClr val="accent2">
                      <a:lumMod val="50000"/>
                    </a:schemeClr>
                  </a:solidFill>
                </a:rPr>
                <a:t>=?</a:t>
              </a:r>
              <a:endParaRPr lang="en-US" sz="1200" dirty="0">
                <a:solidFill>
                  <a:schemeClr val="accent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1A2DAD1-840C-CA4F-92A9-1C9EBD577CD0}"/>
                </a:ext>
              </a:extLst>
            </p:cNvPr>
            <p:cNvSpPr txBox="1"/>
            <p:nvPr/>
          </p:nvSpPr>
          <p:spPr>
            <a:xfrm>
              <a:off x="6900227" y="2623737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·</a:t>
              </a:r>
              <a:r>
                <a:rPr lang="en-US" altLang="zh-CN" dirty="0">
                  <a:solidFill>
                    <a:schemeClr val="accent2">
                      <a:lumMod val="50000"/>
                    </a:schemeClr>
                  </a:solidFill>
                </a:rPr>
                <a:t>··</a:t>
              </a:r>
              <a:endParaRPr lang="en-CN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0666833-DD83-E742-A51D-3EE37E7999C3}"/>
                </a:ext>
              </a:extLst>
            </p:cNvPr>
            <p:cNvCxnSpPr>
              <a:cxnSpLocks/>
              <a:stCxn id="51" idx="3"/>
              <a:endCxn id="66" idx="1"/>
            </p:cNvCxnSpPr>
            <p:nvPr/>
          </p:nvCxnSpPr>
          <p:spPr>
            <a:xfrm flipV="1">
              <a:off x="7466815" y="3948865"/>
              <a:ext cx="540328" cy="2677"/>
            </a:xfrm>
            <a:prstGeom prst="straightConnector1">
              <a:avLst/>
            </a:prstGeom>
            <a:ln w="12700">
              <a:solidFill>
                <a:schemeClr val="accent1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CA93623-DA3C-054B-B1A0-D3BEC6B5C33A}"/>
                </a:ext>
              </a:extLst>
            </p:cNvPr>
            <p:cNvSpPr/>
            <p:nvPr/>
          </p:nvSpPr>
          <p:spPr>
            <a:xfrm>
              <a:off x="8007143" y="3616280"/>
              <a:ext cx="1643861" cy="66517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u="sng" dirty="0">
                  <a:solidFill>
                    <a:schemeClr val="accent1">
                      <a:lumMod val="50000"/>
                    </a:schemeClr>
                  </a:solidFill>
                  <a:effectLst/>
                </a:rPr>
                <a:t>value</a:t>
              </a:r>
              <a:r>
                <a:rPr lang="en-US" altLang="zh-CN" sz="1200" dirty="0">
                  <a:solidFill>
                    <a:schemeClr val="accent1">
                      <a:lumMod val="50000"/>
                    </a:schemeClr>
                  </a:solidFill>
                  <a:effectLst/>
                </a:rPr>
                <a:t>=10</a:t>
              </a:r>
              <a:endParaRPr lang="en-US" sz="1200" dirty="0">
                <a:solidFill>
                  <a:schemeClr val="accent1">
                    <a:lumMod val="50000"/>
                  </a:schemeClr>
                </a:solidFill>
                <a:effectLst/>
              </a:endParaRPr>
            </a:p>
            <a:p>
              <a:pPr algn="ctr"/>
              <a:r>
                <a:rPr lang="en-US" sz="1200" b="1" u="sng" dirty="0">
                  <a:solidFill>
                    <a:schemeClr val="accent1">
                      <a:lumMod val="50000"/>
                    </a:schemeClr>
                  </a:solidFill>
                  <a:effectLst/>
                </a:rPr>
                <a:t>address</a:t>
              </a:r>
              <a:r>
                <a:rPr lang="en-US" altLang="zh-CN" sz="1200" dirty="0">
                  <a:solidFill>
                    <a:schemeClr val="accent1">
                      <a:lumMod val="50000"/>
                    </a:schemeClr>
                  </a:solidFill>
                  <a:effectLst/>
                </a:rPr>
                <a:t>=?</a:t>
              </a:r>
              <a:endParaRPr lang="en-US" sz="1200" dirty="0">
                <a:solidFill>
                  <a:schemeClr val="accent1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DD17A14-847F-F94B-9973-663F47403485}"/>
                </a:ext>
              </a:extLst>
            </p:cNvPr>
            <p:cNvSpPr txBox="1"/>
            <p:nvPr/>
          </p:nvSpPr>
          <p:spPr>
            <a:xfrm>
              <a:off x="6900227" y="4172124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·</a:t>
              </a:r>
              <a:r>
                <a:rPr lang="en-US" altLang="zh-CN" dirty="0">
                  <a:solidFill>
                    <a:schemeClr val="accent1">
                      <a:lumMod val="50000"/>
                    </a:schemeClr>
                  </a:solidFill>
                </a:rPr>
                <a:t>··</a:t>
              </a:r>
              <a:endParaRPr lang="en-CN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4750DA7-F8A2-9A4D-B455-B34DB5B653ED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>
              <a:off x="2263916" y="1991006"/>
              <a:ext cx="6001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E10AE211-ED01-A34B-93AA-DAC410F0333F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>
              <a:off x="6096000" y="1991005"/>
              <a:ext cx="595429" cy="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96F9657D-CFA4-E948-909D-FA4CB62C5083}"/>
                </a:ext>
              </a:extLst>
            </p:cNvPr>
            <p:cNvCxnSpPr>
              <a:cxnSpLocks/>
            </p:cNvCxnSpPr>
            <p:nvPr/>
          </p:nvCxnSpPr>
          <p:spPr>
            <a:xfrm>
              <a:off x="2263916" y="2399704"/>
              <a:ext cx="6001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855E2B35-0E9F-0240-86B6-8E8F2F629225}"/>
                </a:ext>
              </a:extLst>
            </p:cNvPr>
            <p:cNvCxnSpPr>
              <a:cxnSpLocks/>
            </p:cNvCxnSpPr>
            <p:nvPr/>
          </p:nvCxnSpPr>
          <p:spPr>
            <a:xfrm>
              <a:off x="2264008" y="2808403"/>
              <a:ext cx="6001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C977875-8EB8-6344-A902-5ADF96A38CF9}"/>
                </a:ext>
              </a:extLst>
            </p:cNvPr>
            <p:cNvSpPr/>
            <p:nvPr/>
          </p:nvSpPr>
          <p:spPr>
            <a:xfrm>
              <a:off x="4237627" y="3318822"/>
              <a:ext cx="1846180" cy="1554512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F711A4F-24A0-B94E-8746-BDD3737EF0E3}"/>
                </a:ext>
              </a:extLst>
            </p:cNvPr>
            <p:cNvSpPr/>
            <p:nvPr/>
          </p:nvSpPr>
          <p:spPr>
            <a:xfrm>
              <a:off x="4522315" y="3397333"/>
              <a:ext cx="1281634" cy="291737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>
                  <a:solidFill>
                    <a:schemeClr val="accent6">
                      <a:lumMod val="50000"/>
                    </a:schemeClr>
                  </a:solidFill>
                </a:rPr>
                <a:t>utxo_</a:t>
              </a:r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a: output_0</a:t>
              </a:r>
              <a:endParaRPr lang="en-CN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3AAB5757-F3E7-1945-BE2D-0715ED1312A7}"/>
                </a:ext>
              </a:extLst>
            </p:cNvPr>
            <p:cNvSpPr/>
            <p:nvPr/>
          </p:nvSpPr>
          <p:spPr>
            <a:xfrm>
              <a:off x="4522315" y="3805707"/>
              <a:ext cx="1281634" cy="291737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>
                  <a:solidFill>
                    <a:schemeClr val="accent6">
                      <a:lumMod val="50000"/>
                    </a:schemeClr>
                  </a:solidFill>
                </a:rPr>
                <a:t>utxo_</a:t>
              </a:r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b: output_1</a:t>
              </a:r>
              <a:endParaRPr lang="en-CN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92EDF7C-B88A-D64E-BEF0-6ABFAEC5E211}"/>
                </a:ext>
              </a:extLst>
            </p:cNvPr>
            <p:cNvSpPr/>
            <p:nvPr/>
          </p:nvSpPr>
          <p:spPr>
            <a:xfrm>
              <a:off x="4522314" y="4214372"/>
              <a:ext cx="1281633" cy="291737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>
                  <a:solidFill>
                    <a:schemeClr val="accent6">
                      <a:lumMod val="50000"/>
                    </a:schemeClr>
                  </a:solidFill>
                </a:rPr>
                <a:t>utxo</a:t>
              </a:r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_c: </a:t>
              </a:r>
              <a:r>
                <a:rPr lang="en-US" sz="1200" dirty="0" err="1">
                  <a:solidFill>
                    <a:schemeClr val="accent6">
                      <a:lumMod val="50000"/>
                    </a:schemeClr>
                  </a:solidFill>
                </a:rPr>
                <a:t>output_n</a:t>
              </a:r>
              <a:endParaRPr lang="en-CN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A16412D8-FDE4-5F42-A360-6D892189EF06}"/>
                </a:ext>
              </a:extLst>
            </p:cNvPr>
            <p:cNvCxnSpPr>
              <a:cxnSpLocks/>
              <a:stCxn id="28" idx="3"/>
              <a:endCxn id="102" idx="1"/>
            </p:cNvCxnSpPr>
            <p:nvPr/>
          </p:nvCxnSpPr>
          <p:spPr>
            <a:xfrm>
              <a:off x="3639466" y="3951542"/>
              <a:ext cx="882849" cy="3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C07CB2F5-FBC1-FF41-9A98-C19E4B9E12C2}"/>
                </a:ext>
              </a:extLst>
            </p:cNvPr>
            <p:cNvCxnSpPr>
              <a:cxnSpLocks/>
              <a:stCxn id="29" idx="3"/>
              <a:endCxn id="103" idx="1"/>
            </p:cNvCxnSpPr>
            <p:nvPr/>
          </p:nvCxnSpPr>
          <p:spPr>
            <a:xfrm>
              <a:off x="3639466" y="4360241"/>
              <a:ext cx="88284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17F1349-D5FC-CB4C-AC96-7E8EB44B0124}"/>
                </a:ext>
              </a:extLst>
            </p:cNvPr>
            <p:cNvCxnSpPr>
              <a:cxnSpLocks/>
              <a:stCxn id="27" idx="3"/>
              <a:endCxn id="101" idx="1"/>
            </p:cNvCxnSpPr>
            <p:nvPr/>
          </p:nvCxnSpPr>
          <p:spPr>
            <a:xfrm>
              <a:off x="3639466" y="3542843"/>
              <a:ext cx="882849" cy="35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BB619D8-E4BB-354D-87CD-F8E256CC5F5E}"/>
                </a:ext>
              </a:extLst>
            </p:cNvPr>
            <p:cNvSpPr txBox="1"/>
            <p:nvPr/>
          </p:nvSpPr>
          <p:spPr>
            <a:xfrm>
              <a:off x="4503311" y="4873334"/>
              <a:ext cx="1319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UTXOPool</a:t>
              </a:r>
            </a:p>
          </p:txBody>
        </p:sp>
        <p:sp>
          <p:nvSpPr>
            <p:cNvPr id="127" name="Cross 126">
              <a:extLst>
                <a:ext uri="{FF2B5EF4-FFF2-40B4-BE49-F238E27FC236}">
                  <a16:creationId xmlns:a16="http://schemas.microsoft.com/office/drawing/2014/main" id="{BB9EBC05-B146-1740-BCCB-C2D60D23B198}"/>
                </a:ext>
              </a:extLst>
            </p:cNvPr>
            <p:cNvSpPr/>
            <p:nvPr/>
          </p:nvSpPr>
          <p:spPr>
            <a:xfrm rot="13526020">
              <a:off x="5704573" y="3702671"/>
              <a:ext cx="206001" cy="206001"/>
            </a:xfrm>
            <a:prstGeom prst="plus">
              <a:avLst>
                <a:gd name="adj" fmla="val 39750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2F95F47-2B6B-0C4C-8491-28BDA523E7F6}"/>
                </a:ext>
              </a:extLst>
            </p:cNvPr>
            <p:cNvSpPr/>
            <p:nvPr/>
          </p:nvSpPr>
          <p:spPr>
            <a:xfrm>
              <a:off x="4522314" y="2521160"/>
              <a:ext cx="1281633" cy="510001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u="sng" dirty="0">
                  <a:solidFill>
                    <a:schemeClr val="accent6">
                      <a:lumMod val="50000"/>
                    </a:schemeClr>
                  </a:solidFill>
                  <a:effectLst/>
                </a:rPr>
                <a:t>txHash</a:t>
              </a:r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effectLst/>
                </a:rPr>
                <a:t>=hash_1</a:t>
              </a:r>
            </a:p>
            <a:p>
              <a:pPr algn="ctr"/>
              <a:r>
                <a:rPr lang="en-US" sz="1200" b="1" u="sng" dirty="0">
                  <a:solidFill>
                    <a:schemeClr val="accent6">
                      <a:lumMod val="50000"/>
                    </a:schemeClr>
                  </a:solidFill>
                  <a:effectLst/>
                </a:rPr>
                <a:t>index</a:t>
              </a:r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=0</a:t>
              </a:r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8ADA839C-1631-A74C-B0BC-6393530C3180}"/>
                </a:ext>
              </a:extLst>
            </p:cNvPr>
            <p:cNvCxnSpPr>
              <a:cxnSpLocks/>
              <a:stCxn id="101" idx="0"/>
              <a:endCxn id="128" idx="2"/>
            </p:cNvCxnSpPr>
            <p:nvPr/>
          </p:nvCxnSpPr>
          <p:spPr>
            <a:xfrm flipH="1" flipV="1">
              <a:off x="5163131" y="3031161"/>
              <a:ext cx="1" cy="366172"/>
            </a:xfrm>
            <a:prstGeom prst="straightConnector1">
              <a:avLst/>
            </a:prstGeom>
            <a:ln w="12700">
              <a:solidFill>
                <a:schemeClr val="accent6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0FE699C2-A542-ED4D-BBD3-17F225FD2FAF}"/>
                </a:ext>
              </a:extLst>
            </p:cNvPr>
            <p:cNvSpPr txBox="1"/>
            <p:nvPr/>
          </p:nvSpPr>
          <p:spPr>
            <a:xfrm>
              <a:off x="4984237" y="4502949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·</a:t>
              </a:r>
              <a:r>
                <a:rPr lang="en-US" altLang="zh-CN" dirty="0">
                  <a:solidFill>
                    <a:schemeClr val="accent6">
                      <a:lumMod val="50000"/>
                    </a:schemeClr>
                  </a:solidFill>
                </a:rPr>
                <a:t>··</a:t>
              </a:r>
              <a:endParaRPr lang="en-CN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017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88</Words>
  <Application>Microsoft Macintosh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凯 任</dc:creator>
  <cp:lastModifiedBy>凯 任</cp:lastModifiedBy>
  <cp:revision>171</cp:revision>
  <dcterms:created xsi:type="dcterms:W3CDTF">2025-03-09T03:44:52Z</dcterms:created>
  <dcterms:modified xsi:type="dcterms:W3CDTF">2025-03-09T08:35:44Z</dcterms:modified>
</cp:coreProperties>
</file>