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8"/>
    <p:restoredTop sz="94726"/>
  </p:normalViewPr>
  <p:slideViewPr>
    <p:cSldViewPr snapToGrid="0" snapToObjects="1">
      <p:cViewPr>
        <p:scale>
          <a:sx n="124" d="100"/>
          <a:sy n="124" d="100"/>
        </p:scale>
        <p:origin x="5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58FA-5750-294D-AFB9-619918136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CB3B8-B476-8043-8452-0763C3FB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E00C-4F65-B441-8AF0-251B4B3D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009E-7C90-454A-9E55-8016E45B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6946-330C-3041-BD5E-7E912AE4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827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4F74-B331-5C41-AE18-DB5FBBF3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45109-43B2-FB47-B84E-D437E0BD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3030-0D78-0849-A8BD-EB8AD8A8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385B-E3E4-E247-98BF-9C0C37B8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5B25-2B13-8E4F-86C4-F31C0EE9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5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316ED-17A5-384C-8232-B0B1CDE7A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AA6B5-D23B-334D-94D1-6F7E03754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0D8A-FF10-F345-9B2B-D8581527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AC8F-C40B-8344-A8B7-BDB36558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5FF6-E3A1-B44F-BDF9-A3F589C1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18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2CC7-4139-8240-B14B-9B7BC44C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57ED-5706-E04F-ABF6-09B3F3E8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D639-8575-6E47-BD16-6448A740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0B7D-FDD7-0049-8BE7-EDD4BB36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D23D-EAB3-554F-8B3F-24AF0B52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463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DE7-E028-E24C-837B-DC62A243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CEFF7-417E-0742-9525-55DF3B03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99D9-CA2C-5C43-A7B6-E22C3ADA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D2B9-B0E1-FF43-86B6-F41F8D0C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5E5B-34E4-264A-A1F9-56C3E468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65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A388-1476-1B4A-A090-AAB93A1B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49EC-274E-6647-A7A5-73F3C65AB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D2F37-B964-7E4E-BCF3-4365DD28C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722F-8675-E34E-95E0-9427EBB1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AE313-CCA7-D846-8F21-A6BE5363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32C67-7990-8044-BE60-E1CA5707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72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E3F8-2CEE-3A49-B945-0C2C746E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9813E-C46D-C041-BCA8-0C078D5A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665D2-879A-0344-9DC6-0DA73FE1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3DD2B-C79A-E149-B231-60D395F8E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D7338-779C-124C-994F-830E0885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E6340-BA00-954B-AE73-43B02C19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F258C-18FF-5543-98B3-BD744CFA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6E867-BE65-1F40-9E6A-031CACB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905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9927-69C5-5444-9804-0251E4F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17B6B-2084-9F40-8FEA-E0D5CA0A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AC4CA-7BCE-6542-B5C3-937AB9C6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46261-D81A-2445-8EA6-081B9DF1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53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6BA46-058B-4845-A6A0-281019D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2A64B-4BCB-FF4B-9330-8A63C311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0D6F-5866-9946-838C-FB5E00DE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57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C84B-F684-3441-8B70-3442A469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CD90-B876-1C4B-9BB4-313300E5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13C6-E4B5-D744-93DA-37ED641CD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0EB4-1483-844C-BDEB-6FEF2F4F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F8FEB-2FEF-9A4C-9D62-AB59D05F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6E2C3-B55B-FB4E-804B-3DB12F8E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344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ADE3-6103-854F-BB61-1A06B8BB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0C6FA-6209-7246-AA33-C2EC79EE4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F18E3-99AD-274C-993C-BCEC6653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F2F1-BB5C-094B-BCEF-DA491E8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9810-E5F5-CA40-8F90-7785BE49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A4BA-41F2-9F46-86FA-0083AE93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52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717C3-EBA1-5949-85FD-5F6AFFF1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B5CC-E4EA-2D45-8C15-100384FA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938E-8161-9745-A8E7-5E3E109CD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7BF5-34CF-D14C-BC31-45FFE59B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C46D-72F6-F74E-9989-F136DFAF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61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5">
            <a:extLst>
              <a:ext uri="{FF2B5EF4-FFF2-40B4-BE49-F238E27FC236}">
                <a16:creationId xmlns:a16="http://schemas.microsoft.com/office/drawing/2014/main" id="{95EE327C-9534-B54B-9CBA-DB1DA06B8D7A}"/>
              </a:ext>
            </a:extLst>
          </p:cNvPr>
          <p:cNvGrpSpPr/>
          <p:nvPr/>
        </p:nvGrpSpPr>
        <p:grpSpPr>
          <a:xfrm>
            <a:off x="2397706" y="167935"/>
            <a:ext cx="8974933" cy="6146540"/>
            <a:chOff x="2248862" y="148503"/>
            <a:chExt cx="8974933" cy="61465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4544CC-9842-394E-84AC-8BDC67FE1150}"/>
                </a:ext>
              </a:extLst>
            </p:cNvPr>
            <p:cNvSpPr txBox="1"/>
            <p:nvPr/>
          </p:nvSpPr>
          <p:spPr>
            <a:xfrm>
              <a:off x="2576899" y="3833090"/>
              <a:ext cx="131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 1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5893B0-B3E0-8846-8333-A2A9CAF7AF23}"/>
                </a:ext>
              </a:extLst>
            </p:cNvPr>
            <p:cNvCxnSpPr/>
            <p:nvPr/>
          </p:nvCxnSpPr>
          <p:spPr>
            <a:xfrm>
              <a:off x="2576899" y="466723"/>
              <a:ext cx="13196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829264-D44F-3E4B-A2E8-C693B0E00060}"/>
                </a:ext>
              </a:extLst>
            </p:cNvPr>
            <p:cNvSpPr txBox="1"/>
            <p:nvPr/>
          </p:nvSpPr>
          <p:spPr>
            <a:xfrm>
              <a:off x="2576899" y="154709"/>
              <a:ext cx="1319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>
                  <a:effectLst/>
                </a:rPr>
                <a:t>ash_1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25B4FA-B048-964D-97D1-33F11D2B9FE6}"/>
                </a:ext>
              </a:extLst>
            </p:cNvPr>
            <p:cNvSpPr/>
            <p:nvPr/>
          </p:nvSpPr>
          <p:spPr>
            <a:xfrm>
              <a:off x="2762793" y="729417"/>
              <a:ext cx="947853" cy="126008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708BE8-6255-ED4B-8A09-FCE15404E816}"/>
                </a:ext>
              </a:extLst>
            </p:cNvPr>
            <p:cNvSpPr/>
            <p:nvPr/>
          </p:nvSpPr>
          <p:spPr>
            <a:xfrm>
              <a:off x="2762793" y="2278578"/>
              <a:ext cx="947853" cy="12600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FF7B65-1E11-EA4D-AD73-7B91EA00950B}"/>
                </a:ext>
              </a:extLst>
            </p:cNvPr>
            <p:cNvSpPr/>
            <p:nvPr/>
          </p:nvSpPr>
          <p:spPr>
            <a:xfrm>
              <a:off x="2849026" y="804893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9D5AD1-0371-504A-BFF3-16456E8C0793}"/>
                </a:ext>
              </a:extLst>
            </p:cNvPr>
            <p:cNvSpPr/>
            <p:nvPr/>
          </p:nvSpPr>
          <p:spPr>
            <a:xfrm>
              <a:off x="2849026" y="1213592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F18286-1D82-1240-9F31-8BE199044B12}"/>
                </a:ext>
              </a:extLst>
            </p:cNvPr>
            <p:cNvSpPr/>
            <p:nvPr/>
          </p:nvSpPr>
          <p:spPr>
            <a:xfrm>
              <a:off x="2849026" y="1622291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_n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9F131F4-9BA5-EA40-9B14-088B2EEB9C6B}"/>
                </a:ext>
              </a:extLst>
            </p:cNvPr>
            <p:cNvSpPr/>
            <p:nvPr/>
          </p:nvSpPr>
          <p:spPr>
            <a:xfrm>
              <a:off x="2849026" y="2356730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26FE29-C3B2-B245-992E-4BA66B72094F}"/>
                </a:ext>
              </a:extLst>
            </p:cNvPr>
            <p:cNvSpPr/>
            <p:nvPr/>
          </p:nvSpPr>
          <p:spPr>
            <a:xfrm>
              <a:off x="2849026" y="2765429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DFD9B7-0CFA-5942-9BA4-28594222EFAA}"/>
                </a:ext>
              </a:extLst>
            </p:cNvPr>
            <p:cNvSpPr/>
            <p:nvPr/>
          </p:nvSpPr>
          <p:spPr>
            <a:xfrm>
              <a:off x="2849026" y="3174128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_n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3D1BE0-CF63-654C-8245-E74DF6F92B92}"/>
                </a:ext>
              </a:extLst>
            </p:cNvPr>
            <p:cNvSpPr txBox="1"/>
            <p:nvPr/>
          </p:nvSpPr>
          <p:spPr>
            <a:xfrm>
              <a:off x="6404248" y="3833090"/>
              <a:ext cx="131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 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DEB1A5-E7AF-7748-8B95-25730A80FF17}"/>
                </a:ext>
              </a:extLst>
            </p:cNvPr>
            <p:cNvCxnSpPr/>
            <p:nvPr/>
          </p:nvCxnSpPr>
          <p:spPr>
            <a:xfrm>
              <a:off x="6404248" y="466723"/>
              <a:ext cx="13196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E86EC7F5-9F24-3048-862E-FD7711E64790}"/>
                </a:ext>
              </a:extLst>
            </p:cNvPr>
            <p:cNvSpPr/>
            <p:nvPr/>
          </p:nvSpPr>
          <p:spPr>
            <a:xfrm>
              <a:off x="6404248" y="154711"/>
              <a:ext cx="1319645" cy="3678381"/>
            </a:xfrm>
            <a:prstGeom prst="roundRect">
              <a:avLst>
                <a:gd name="adj" fmla="val 683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5F870E-A853-3B41-9901-2036E09E1252}"/>
                </a:ext>
              </a:extLst>
            </p:cNvPr>
            <p:cNvSpPr txBox="1"/>
            <p:nvPr/>
          </p:nvSpPr>
          <p:spPr>
            <a:xfrm>
              <a:off x="6404248" y="154709"/>
              <a:ext cx="1319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>
                  <a:effectLst/>
                </a:rPr>
                <a:t>ash_2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3CF83E-A8AB-824E-9ED4-CC27F7C4B1F0}"/>
                </a:ext>
              </a:extLst>
            </p:cNvPr>
            <p:cNvSpPr/>
            <p:nvPr/>
          </p:nvSpPr>
          <p:spPr>
            <a:xfrm>
              <a:off x="6590142" y="729417"/>
              <a:ext cx="947853" cy="126008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A09A708-2334-9940-AE71-FDA52C47110C}"/>
                </a:ext>
              </a:extLst>
            </p:cNvPr>
            <p:cNvSpPr/>
            <p:nvPr/>
          </p:nvSpPr>
          <p:spPr>
            <a:xfrm>
              <a:off x="6590142" y="2278578"/>
              <a:ext cx="947853" cy="12600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9068306-9C95-9645-B0C5-09DA4632C20F}"/>
                </a:ext>
              </a:extLst>
            </p:cNvPr>
            <p:cNvSpPr/>
            <p:nvPr/>
          </p:nvSpPr>
          <p:spPr>
            <a:xfrm>
              <a:off x="6676375" y="804893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6832C2-D70C-1C45-ADAF-B768C3E732B5}"/>
                </a:ext>
              </a:extLst>
            </p:cNvPr>
            <p:cNvSpPr/>
            <p:nvPr/>
          </p:nvSpPr>
          <p:spPr>
            <a:xfrm>
              <a:off x="6676375" y="1213592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1E035E7-E472-F24F-BC65-122A1606152C}"/>
                </a:ext>
              </a:extLst>
            </p:cNvPr>
            <p:cNvSpPr/>
            <p:nvPr/>
          </p:nvSpPr>
          <p:spPr>
            <a:xfrm>
              <a:off x="6676375" y="2356730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17FD9D-B695-8F4C-87F1-A235B5399E81}"/>
                </a:ext>
              </a:extLst>
            </p:cNvPr>
            <p:cNvSpPr/>
            <p:nvPr/>
          </p:nvSpPr>
          <p:spPr>
            <a:xfrm>
              <a:off x="6676375" y="2765429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D3822AB-5FA2-9F43-9823-EE1837E75F83}"/>
                </a:ext>
              </a:extLst>
            </p:cNvPr>
            <p:cNvCxnSpPr>
              <a:cxnSpLocks/>
              <a:stCxn id="102" idx="3"/>
              <a:endCxn id="48" idx="1"/>
            </p:cNvCxnSpPr>
            <p:nvPr/>
          </p:nvCxnSpPr>
          <p:spPr>
            <a:xfrm flipV="1">
              <a:off x="5788895" y="1359461"/>
              <a:ext cx="887480" cy="15518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63F9595-391D-4646-9774-5382D9E62DD0}"/>
                </a:ext>
              </a:extLst>
            </p:cNvPr>
            <p:cNvCxnSpPr>
              <a:cxnSpLocks/>
              <a:stCxn id="48" idx="3"/>
              <a:endCxn id="57" idx="1"/>
            </p:cNvCxnSpPr>
            <p:nvPr/>
          </p:nvCxnSpPr>
          <p:spPr>
            <a:xfrm flipV="1">
              <a:off x="7451761" y="1359460"/>
              <a:ext cx="540328" cy="1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8DC3330-54F3-A84B-AAE3-4BA879B641CA}"/>
                </a:ext>
              </a:extLst>
            </p:cNvPr>
            <p:cNvSpPr/>
            <p:nvPr/>
          </p:nvSpPr>
          <p:spPr>
            <a:xfrm>
              <a:off x="7992089" y="1026875"/>
              <a:ext cx="1643861" cy="66517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prevTxHash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=hash_1</a:t>
              </a:r>
            </a:p>
            <a:p>
              <a:pPr algn="ctr"/>
              <a:r>
                <a:rPr lang="en-US" sz="12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outputIndex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=1</a:t>
              </a:r>
            </a:p>
            <a:p>
              <a:pPr algn="ctr"/>
              <a:r>
                <a:rPr lang="en-US" sz="1200" b="1" u="sng" dirty="0">
                  <a:solidFill>
                    <a:schemeClr val="accent2">
                      <a:lumMod val="50000"/>
                    </a:schemeClr>
                  </a:solidFill>
                </a:rPr>
                <a:t>s</a:t>
              </a:r>
              <a:r>
                <a:rPr lang="en-US" sz="12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ignature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=?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1A2DAD1-840C-CA4F-92A9-1C9EBD577CD0}"/>
                </a:ext>
              </a:extLst>
            </p:cNvPr>
            <p:cNvSpPr txBox="1"/>
            <p:nvPr/>
          </p:nvSpPr>
          <p:spPr>
            <a:xfrm>
              <a:off x="6885173" y="158349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·</a:t>
              </a:r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</a:rPr>
                <a:t>··</a:t>
              </a:r>
              <a:endParaRPr lang="en-CN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666833-DD83-E742-A51D-3EE37E7999C3}"/>
                </a:ext>
              </a:extLst>
            </p:cNvPr>
            <p:cNvCxnSpPr>
              <a:cxnSpLocks/>
              <a:stCxn id="51" idx="3"/>
              <a:endCxn id="66" idx="1"/>
            </p:cNvCxnSpPr>
            <p:nvPr/>
          </p:nvCxnSpPr>
          <p:spPr>
            <a:xfrm flipV="1">
              <a:off x="7451761" y="2908621"/>
              <a:ext cx="540328" cy="2677"/>
            </a:xfrm>
            <a:prstGeom prst="straightConnector1">
              <a:avLst/>
            </a:prstGeom>
            <a:ln w="12700">
              <a:solidFill>
                <a:schemeClr val="accent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CA93623-DA3C-054B-B1A0-D3BEC6B5C33A}"/>
                </a:ext>
              </a:extLst>
            </p:cNvPr>
            <p:cNvSpPr/>
            <p:nvPr/>
          </p:nvSpPr>
          <p:spPr>
            <a:xfrm>
              <a:off x="7992089" y="2576036"/>
              <a:ext cx="1643861" cy="66517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value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=10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effectLst/>
              </a:endParaRPr>
            </a:p>
            <a:p>
              <a:pPr algn="ctr"/>
              <a:r>
                <a:rPr lang="en-US" sz="1200" b="1" u="sng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address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=?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DD17A14-847F-F94B-9973-663F47403485}"/>
                </a:ext>
              </a:extLst>
            </p:cNvPr>
            <p:cNvSpPr txBox="1"/>
            <p:nvPr/>
          </p:nvSpPr>
          <p:spPr>
            <a:xfrm>
              <a:off x="6885173" y="313188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·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··</a:t>
              </a:r>
              <a:endParaRPr lang="en-CN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750DA7-F8A2-9A4D-B455-B34DB5B653ED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2248862" y="950762"/>
              <a:ext cx="6001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10AE211-ED01-A34B-93AA-DAC410F0333F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6080946" y="950761"/>
              <a:ext cx="59542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6F9657D-CFA4-E948-909D-FA4CB62C5083}"/>
                </a:ext>
              </a:extLst>
            </p:cNvPr>
            <p:cNvCxnSpPr>
              <a:cxnSpLocks/>
            </p:cNvCxnSpPr>
            <p:nvPr/>
          </p:nvCxnSpPr>
          <p:spPr>
            <a:xfrm>
              <a:off x="2248862" y="1359460"/>
              <a:ext cx="6001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55E2B35-0E9F-0240-86B6-8E8F2F629225}"/>
                </a:ext>
              </a:extLst>
            </p:cNvPr>
            <p:cNvCxnSpPr>
              <a:cxnSpLocks/>
            </p:cNvCxnSpPr>
            <p:nvPr/>
          </p:nvCxnSpPr>
          <p:spPr>
            <a:xfrm>
              <a:off x="2248954" y="1768159"/>
              <a:ext cx="6001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977875-8EB8-6344-A902-5ADF96A38CF9}"/>
                </a:ext>
              </a:extLst>
            </p:cNvPr>
            <p:cNvSpPr/>
            <p:nvPr/>
          </p:nvSpPr>
          <p:spPr>
            <a:xfrm>
              <a:off x="4222573" y="2278578"/>
              <a:ext cx="1846180" cy="1554512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F711A4F-24A0-B94E-8746-BDD3737EF0E3}"/>
                </a:ext>
              </a:extLst>
            </p:cNvPr>
            <p:cNvSpPr/>
            <p:nvPr/>
          </p:nvSpPr>
          <p:spPr>
            <a:xfrm>
              <a:off x="4507261" y="2357089"/>
              <a:ext cx="1281634" cy="291737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6">
                      <a:lumMod val="50000"/>
                    </a:schemeClr>
                  </a:solidFill>
                </a:rPr>
                <a:t>utxo_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a: output_0</a:t>
              </a:r>
              <a:endParaRPr lang="en-CN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AAB5757-F3E7-1945-BE2D-0715ED1312A7}"/>
                </a:ext>
              </a:extLst>
            </p:cNvPr>
            <p:cNvSpPr/>
            <p:nvPr/>
          </p:nvSpPr>
          <p:spPr>
            <a:xfrm>
              <a:off x="4507261" y="2765463"/>
              <a:ext cx="1281634" cy="291737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6">
                      <a:lumMod val="50000"/>
                    </a:schemeClr>
                  </a:solidFill>
                </a:rPr>
                <a:t>utxo_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b: output_1</a:t>
              </a:r>
              <a:endParaRPr lang="en-CN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92EDF7C-B88A-D64E-BEF0-6ABFAEC5E211}"/>
                </a:ext>
              </a:extLst>
            </p:cNvPr>
            <p:cNvSpPr/>
            <p:nvPr/>
          </p:nvSpPr>
          <p:spPr>
            <a:xfrm>
              <a:off x="4507260" y="3174128"/>
              <a:ext cx="1281633" cy="291737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6">
                      <a:lumMod val="50000"/>
                    </a:schemeClr>
                  </a:solidFill>
                </a:rPr>
                <a:t>utxo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_c: </a:t>
              </a:r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</a:rPr>
                <a:t>output_n</a:t>
              </a:r>
              <a:endParaRPr lang="en-CN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16412D8-FDE4-5F42-A360-6D892189EF06}"/>
                </a:ext>
              </a:extLst>
            </p:cNvPr>
            <p:cNvCxnSpPr>
              <a:cxnSpLocks/>
              <a:stCxn id="28" idx="3"/>
              <a:endCxn id="102" idx="1"/>
            </p:cNvCxnSpPr>
            <p:nvPr/>
          </p:nvCxnSpPr>
          <p:spPr>
            <a:xfrm>
              <a:off x="3624412" y="2911298"/>
              <a:ext cx="882849" cy="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07CB2F5-FBC1-FF41-9A98-C19E4B9E12C2}"/>
                </a:ext>
              </a:extLst>
            </p:cNvPr>
            <p:cNvCxnSpPr>
              <a:cxnSpLocks/>
              <a:stCxn id="29" idx="3"/>
              <a:endCxn id="103" idx="1"/>
            </p:cNvCxnSpPr>
            <p:nvPr/>
          </p:nvCxnSpPr>
          <p:spPr>
            <a:xfrm>
              <a:off x="3624412" y="3319997"/>
              <a:ext cx="8828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17F1349-D5FC-CB4C-AC96-7E8EB44B0124}"/>
                </a:ext>
              </a:extLst>
            </p:cNvPr>
            <p:cNvCxnSpPr>
              <a:cxnSpLocks/>
              <a:stCxn id="27" idx="3"/>
              <a:endCxn id="101" idx="1"/>
            </p:cNvCxnSpPr>
            <p:nvPr/>
          </p:nvCxnSpPr>
          <p:spPr>
            <a:xfrm>
              <a:off x="3624412" y="2502599"/>
              <a:ext cx="882849" cy="35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BB619D8-E4BB-354D-87CD-F8E256CC5F5E}"/>
                </a:ext>
              </a:extLst>
            </p:cNvPr>
            <p:cNvSpPr txBox="1"/>
            <p:nvPr/>
          </p:nvSpPr>
          <p:spPr>
            <a:xfrm>
              <a:off x="4488257" y="3833090"/>
              <a:ext cx="131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UTXOPool</a:t>
              </a:r>
            </a:p>
          </p:txBody>
        </p:sp>
        <p:sp>
          <p:nvSpPr>
            <p:cNvPr id="127" name="Cross 126">
              <a:extLst>
                <a:ext uri="{FF2B5EF4-FFF2-40B4-BE49-F238E27FC236}">
                  <a16:creationId xmlns:a16="http://schemas.microsoft.com/office/drawing/2014/main" id="{BB9EBC05-B146-1740-BCCB-C2D60D23B198}"/>
                </a:ext>
              </a:extLst>
            </p:cNvPr>
            <p:cNvSpPr/>
            <p:nvPr/>
          </p:nvSpPr>
          <p:spPr>
            <a:xfrm rot="13526020">
              <a:off x="5689519" y="2662427"/>
              <a:ext cx="206001" cy="206001"/>
            </a:xfrm>
            <a:prstGeom prst="plus">
              <a:avLst>
                <a:gd name="adj" fmla="val 39750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2F95F47-2B6B-0C4C-8491-28BDA523E7F6}"/>
                </a:ext>
              </a:extLst>
            </p:cNvPr>
            <p:cNvSpPr/>
            <p:nvPr/>
          </p:nvSpPr>
          <p:spPr>
            <a:xfrm>
              <a:off x="4507260" y="1480916"/>
              <a:ext cx="1281633" cy="51000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>
                  <a:solidFill>
                    <a:schemeClr val="accent6">
                      <a:lumMod val="50000"/>
                    </a:schemeClr>
                  </a:solidFill>
                  <a:effectLst/>
                </a:rPr>
                <a:t>txHash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effectLst/>
                </a:rPr>
                <a:t>=hash_1</a:t>
              </a:r>
            </a:p>
            <a:p>
              <a:pPr algn="ctr"/>
              <a:r>
                <a:rPr lang="en-US" sz="1200" b="1" u="sng" dirty="0">
                  <a:solidFill>
                    <a:schemeClr val="accent6">
                      <a:lumMod val="50000"/>
                    </a:schemeClr>
                  </a:solidFill>
                  <a:effectLst/>
                </a:rPr>
                <a:t>index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=0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ADA839C-1631-A74C-B0BC-6393530C3180}"/>
                </a:ext>
              </a:extLst>
            </p:cNvPr>
            <p:cNvCxnSpPr>
              <a:cxnSpLocks/>
              <a:stCxn id="101" idx="0"/>
              <a:endCxn id="128" idx="2"/>
            </p:cNvCxnSpPr>
            <p:nvPr/>
          </p:nvCxnSpPr>
          <p:spPr>
            <a:xfrm flipH="1" flipV="1">
              <a:off x="5148077" y="1990917"/>
              <a:ext cx="1" cy="366172"/>
            </a:xfrm>
            <a:prstGeom prst="straightConnector1">
              <a:avLst/>
            </a:prstGeom>
            <a:ln w="12700">
              <a:solidFill>
                <a:schemeClr val="accent6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FE699C2-A542-ED4D-BBD3-17F225FD2FAF}"/>
                </a:ext>
              </a:extLst>
            </p:cNvPr>
            <p:cNvSpPr txBox="1"/>
            <p:nvPr/>
          </p:nvSpPr>
          <p:spPr>
            <a:xfrm>
              <a:off x="4969183" y="346270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·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</a:rPr>
                <a:t>··</a:t>
              </a:r>
              <a:endParaRPr lang="en-CN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DF1AC3F-12A1-194B-A5A0-76D182166E46}"/>
                </a:ext>
              </a:extLst>
            </p:cNvPr>
            <p:cNvCxnSpPr/>
            <p:nvPr/>
          </p:nvCxnSpPr>
          <p:spPr>
            <a:xfrm>
              <a:off x="9904146" y="466723"/>
              <a:ext cx="13196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318E53DF-A2E9-5C44-8530-79190B34A16E}"/>
                </a:ext>
              </a:extLst>
            </p:cNvPr>
            <p:cNvSpPr/>
            <p:nvPr/>
          </p:nvSpPr>
          <p:spPr>
            <a:xfrm>
              <a:off x="9904150" y="154709"/>
              <a:ext cx="1319645" cy="3677328"/>
            </a:xfrm>
            <a:prstGeom prst="roundRect">
              <a:avLst>
                <a:gd name="adj" fmla="val 683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6B8152B-5234-6447-98AE-DE2AA44311CF}"/>
                </a:ext>
              </a:extLst>
            </p:cNvPr>
            <p:cNvSpPr txBox="1"/>
            <p:nvPr/>
          </p:nvSpPr>
          <p:spPr>
            <a:xfrm>
              <a:off x="9904146" y="148503"/>
              <a:ext cx="1319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>
                  <a:effectLst/>
                </a:rPr>
                <a:t>ash_</a:t>
              </a:r>
              <a:r>
                <a:rPr lang="en-US" altLang="zh-CN" sz="1500" dirty="0">
                  <a:effectLst/>
                </a:rPr>
                <a:t>3</a:t>
              </a:r>
              <a:endParaRPr lang="en-US" sz="1500" dirty="0">
                <a:effectLst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91B56CA-7676-CC4E-80A2-E43622E0E2BA}"/>
                </a:ext>
              </a:extLst>
            </p:cNvPr>
            <p:cNvSpPr/>
            <p:nvPr/>
          </p:nvSpPr>
          <p:spPr>
            <a:xfrm>
              <a:off x="10090044" y="729418"/>
              <a:ext cx="947853" cy="126008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6ED6404-08C7-9A4A-9BAB-94A5BBBBEF4C}"/>
                </a:ext>
              </a:extLst>
            </p:cNvPr>
            <p:cNvSpPr/>
            <p:nvPr/>
          </p:nvSpPr>
          <p:spPr>
            <a:xfrm>
              <a:off x="10176275" y="1618352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A0EB7E7-8A57-2242-8EB4-511BAF683A95}"/>
                </a:ext>
              </a:extLst>
            </p:cNvPr>
            <p:cNvSpPr txBox="1"/>
            <p:nvPr/>
          </p:nvSpPr>
          <p:spPr>
            <a:xfrm>
              <a:off x="9904147" y="3833090"/>
              <a:ext cx="131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76" name="Elbow Connector 175">
              <a:extLst>
                <a:ext uri="{FF2B5EF4-FFF2-40B4-BE49-F238E27FC236}">
                  <a16:creationId xmlns:a16="http://schemas.microsoft.com/office/drawing/2014/main" id="{5C933200-6652-9B4E-8B22-A5F211E21E05}"/>
                </a:ext>
              </a:extLst>
            </p:cNvPr>
            <p:cNvCxnSpPr>
              <a:cxnSpLocks/>
              <a:stCxn id="50" idx="3"/>
              <a:endCxn id="165" idx="1"/>
            </p:cNvCxnSpPr>
            <p:nvPr/>
          </p:nvCxnSpPr>
          <p:spPr>
            <a:xfrm flipV="1">
              <a:off x="7451761" y="1764221"/>
              <a:ext cx="2724514" cy="738378"/>
            </a:xfrm>
            <a:prstGeom prst="bentConnector3">
              <a:avLst>
                <a:gd name="adj1" fmla="val 16438"/>
              </a:avLst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29ED4D3-85D9-8F4D-A293-2719A08D4360}"/>
                </a:ext>
              </a:extLst>
            </p:cNvPr>
            <p:cNvSpPr/>
            <p:nvPr/>
          </p:nvSpPr>
          <p:spPr>
            <a:xfrm>
              <a:off x="10172346" y="1213592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altLang="zh-CN" sz="1200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841A8D2-DB7E-814A-80A0-AA23E018B328}"/>
                </a:ext>
              </a:extLst>
            </p:cNvPr>
            <p:cNvSpPr txBox="1"/>
            <p:nvPr/>
          </p:nvSpPr>
          <p:spPr>
            <a:xfrm>
              <a:off x="10381144" y="76609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·</a:t>
              </a:r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</a:rPr>
                <a:t>··</a:t>
              </a:r>
              <a:endParaRPr lang="en-CN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7E51612E-9CBB-C24E-8812-48936A9923D4}"/>
                </a:ext>
              </a:extLst>
            </p:cNvPr>
            <p:cNvSpPr/>
            <p:nvPr/>
          </p:nvSpPr>
          <p:spPr>
            <a:xfrm>
              <a:off x="10090044" y="2280959"/>
              <a:ext cx="947853" cy="12600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DDE09FB-4CDA-794C-B996-C4CA484BDD8C}"/>
                </a:ext>
              </a:extLst>
            </p:cNvPr>
            <p:cNvSpPr/>
            <p:nvPr/>
          </p:nvSpPr>
          <p:spPr>
            <a:xfrm>
              <a:off x="10176277" y="2359111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2EE586FF-B607-3C4C-8F65-BC325659DED5}"/>
                </a:ext>
              </a:extLst>
            </p:cNvPr>
            <p:cNvSpPr/>
            <p:nvPr/>
          </p:nvSpPr>
          <p:spPr>
            <a:xfrm>
              <a:off x="10176277" y="2767810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B8A6C9F-61A8-454A-9050-148917297722}"/>
                </a:ext>
              </a:extLst>
            </p:cNvPr>
            <p:cNvSpPr txBox="1"/>
            <p:nvPr/>
          </p:nvSpPr>
          <p:spPr>
            <a:xfrm>
              <a:off x="10385075" y="3134261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·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··</a:t>
              </a:r>
              <a:endParaRPr lang="en-CN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53DDA467-4843-714E-BB8A-96AFA11B2B31}"/>
                </a:ext>
              </a:extLst>
            </p:cNvPr>
            <p:cNvSpPr/>
            <p:nvPr/>
          </p:nvSpPr>
          <p:spPr>
            <a:xfrm>
              <a:off x="2576899" y="148503"/>
              <a:ext cx="1319645" cy="3677328"/>
            </a:xfrm>
            <a:prstGeom prst="roundRect">
              <a:avLst>
                <a:gd name="adj" fmla="val 683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1E0D2A8-8AF6-F74A-B355-DED7DF8B4D1F}"/>
                </a:ext>
              </a:extLst>
            </p:cNvPr>
            <p:cNvCxnSpPr/>
            <p:nvPr/>
          </p:nvCxnSpPr>
          <p:spPr>
            <a:xfrm>
              <a:off x="6404248" y="4677481"/>
              <a:ext cx="13196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ounded Rectangle 219">
              <a:extLst>
                <a:ext uri="{FF2B5EF4-FFF2-40B4-BE49-F238E27FC236}">
                  <a16:creationId xmlns:a16="http://schemas.microsoft.com/office/drawing/2014/main" id="{B2F6EFB4-D128-444F-8BB6-21B5CEAA3A65}"/>
                </a:ext>
              </a:extLst>
            </p:cNvPr>
            <p:cNvSpPr/>
            <p:nvPr/>
          </p:nvSpPr>
          <p:spPr>
            <a:xfrm>
              <a:off x="6404252" y="4365467"/>
              <a:ext cx="1319645" cy="1553918"/>
            </a:xfrm>
            <a:prstGeom prst="roundRect">
              <a:avLst>
                <a:gd name="adj" fmla="val 683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37471DEA-A8CB-C24C-BB9D-40D04F4A94F7}"/>
                </a:ext>
              </a:extLst>
            </p:cNvPr>
            <p:cNvSpPr txBox="1"/>
            <p:nvPr/>
          </p:nvSpPr>
          <p:spPr>
            <a:xfrm>
              <a:off x="6404248" y="4359261"/>
              <a:ext cx="1319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>
                  <a:effectLst/>
                </a:rPr>
                <a:t>ash_</a:t>
              </a:r>
              <a:r>
                <a:rPr lang="en-US" altLang="zh-CN" sz="1500" dirty="0"/>
                <a:t>4</a:t>
              </a:r>
              <a:endParaRPr lang="en-US" sz="1500" dirty="0">
                <a:effectLst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ECAF4E8F-C39D-1B40-9F96-00385A0FAF2E}"/>
                </a:ext>
              </a:extLst>
            </p:cNvPr>
            <p:cNvSpPr/>
            <p:nvPr/>
          </p:nvSpPr>
          <p:spPr>
            <a:xfrm>
              <a:off x="6590146" y="4940176"/>
              <a:ext cx="947853" cy="40946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06C38860-94F5-BC42-81EA-5652D94D1C57}"/>
                </a:ext>
              </a:extLst>
            </p:cNvPr>
            <p:cNvSpPr/>
            <p:nvPr/>
          </p:nvSpPr>
          <p:spPr>
            <a:xfrm>
              <a:off x="6672448" y="5000434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4D45AE3-A116-CD4E-AF36-7170352CCF3E}"/>
                </a:ext>
              </a:extLst>
            </p:cNvPr>
            <p:cNvSpPr txBox="1"/>
            <p:nvPr/>
          </p:nvSpPr>
          <p:spPr>
            <a:xfrm>
              <a:off x="6404248" y="5925711"/>
              <a:ext cx="131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C857872-62F3-D741-877F-EA3DD7FE695F}"/>
                </a:ext>
              </a:extLst>
            </p:cNvPr>
            <p:cNvSpPr/>
            <p:nvPr/>
          </p:nvSpPr>
          <p:spPr>
            <a:xfrm>
              <a:off x="6590146" y="5409895"/>
              <a:ext cx="947853" cy="40946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1FA979D5-AD7F-C246-AB28-F54A3D043CA9}"/>
                </a:ext>
              </a:extLst>
            </p:cNvPr>
            <p:cNvSpPr/>
            <p:nvPr/>
          </p:nvSpPr>
          <p:spPr>
            <a:xfrm>
              <a:off x="6672448" y="5468756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31" name="Elbow Connector 230">
              <a:extLst>
                <a:ext uri="{FF2B5EF4-FFF2-40B4-BE49-F238E27FC236}">
                  <a16:creationId xmlns:a16="http://schemas.microsoft.com/office/drawing/2014/main" id="{A0FE882D-E3F2-FB48-8DB4-4BF301919A69}"/>
                </a:ext>
              </a:extLst>
            </p:cNvPr>
            <p:cNvCxnSpPr>
              <a:cxnSpLocks/>
              <a:stCxn id="102" idx="3"/>
              <a:endCxn id="223" idx="1"/>
            </p:cNvCxnSpPr>
            <p:nvPr/>
          </p:nvCxnSpPr>
          <p:spPr>
            <a:xfrm>
              <a:off x="5788895" y="2911332"/>
              <a:ext cx="883553" cy="2234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3864D9EF-DB38-9547-98A3-57300C4B5BAD}"/>
              </a:ext>
            </a:extLst>
          </p:cNvPr>
          <p:cNvSpPr/>
          <p:nvPr/>
        </p:nvSpPr>
        <p:spPr>
          <a:xfrm>
            <a:off x="1924546" y="48737"/>
            <a:ext cx="9921254" cy="6384937"/>
          </a:xfrm>
          <a:prstGeom prst="roundRect">
            <a:avLst>
              <a:gd name="adj" fmla="val 1152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01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211">
            <a:extLst>
              <a:ext uri="{FF2B5EF4-FFF2-40B4-BE49-F238E27FC236}">
                <a16:creationId xmlns:a16="http://schemas.microsoft.com/office/drawing/2014/main" id="{E3641C17-F79D-D549-B904-501DE229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458545" y="-33046154"/>
            <a:ext cx="113109089" cy="7295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3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5A046EB9-EAA9-6946-91F8-8CFC11FA85B3}"/>
              </a:ext>
            </a:extLst>
          </p:cNvPr>
          <p:cNvGrpSpPr/>
          <p:nvPr/>
        </p:nvGrpSpPr>
        <p:grpSpPr>
          <a:xfrm>
            <a:off x="283757" y="290456"/>
            <a:ext cx="2201259" cy="2697372"/>
            <a:chOff x="283757" y="0"/>
            <a:chExt cx="2201259" cy="26973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2680E9-3721-E740-81DB-71DFED8DD597}"/>
                </a:ext>
              </a:extLst>
            </p:cNvPr>
            <p:cNvSpPr txBox="1"/>
            <p:nvPr/>
          </p:nvSpPr>
          <p:spPr>
            <a:xfrm>
              <a:off x="283758" y="2328040"/>
              <a:ext cx="2201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 0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6E4CF8D-4809-9543-A4B5-0C91D6984BF1}"/>
                </a:ext>
              </a:extLst>
            </p:cNvPr>
            <p:cNvCxnSpPr>
              <a:cxnSpLocks/>
            </p:cNvCxnSpPr>
            <p:nvPr/>
          </p:nvCxnSpPr>
          <p:spPr>
            <a:xfrm>
              <a:off x="283757" y="318220"/>
              <a:ext cx="22012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29F0042-D086-E149-B64D-7C7086C25840}"/>
                </a:ext>
              </a:extLst>
            </p:cNvPr>
            <p:cNvGrpSpPr/>
            <p:nvPr/>
          </p:nvGrpSpPr>
          <p:grpSpPr>
            <a:xfrm>
              <a:off x="419204" y="438300"/>
              <a:ext cx="1930361" cy="910988"/>
              <a:chOff x="376703" y="584325"/>
              <a:chExt cx="1930361" cy="91098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BC28484-E746-4142-8541-48D31ED6C27A}"/>
                  </a:ext>
                </a:extLst>
              </p:cNvPr>
              <p:cNvSpPr/>
              <p:nvPr/>
            </p:nvSpPr>
            <p:spPr>
              <a:xfrm>
                <a:off x="376703" y="584325"/>
                <a:ext cx="1930361" cy="910988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44751F-AFD0-2343-8FEE-704BA4454EB8}"/>
                  </a:ext>
                </a:extLst>
              </p:cNvPr>
              <p:cNvSpPr/>
              <p:nvPr/>
            </p:nvSpPr>
            <p:spPr>
              <a:xfrm>
                <a:off x="482828" y="698725"/>
                <a:ext cx="1718110" cy="68218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prevTxHash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=[0]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outputIndex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=0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</a:rPr>
                  <a:t>s</a:t>
                </a:r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ignature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=sig(</a:t>
                </a:r>
                <a:r>
                  <a:rPr lang="en-US" sz="9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kScrooge_sk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, 0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)</a:t>
                </a:r>
                <a:endParaRPr lang="en-US" sz="9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80533A2-0494-CB4B-8609-B2B36B3E9709}"/>
                </a:ext>
              </a:extLst>
            </p:cNvPr>
            <p:cNvGrpSpPr/>
            <p:nvPr/>
          </p:nvGrpSpPr>
          <p:grpSpPr>
            <a:xfrm>
              <a:off x="419204" y="1451419"/>
              <a:ext cx="1930361" cy="774490"/>
              <a:chOff x="376703" y="1692392"/>
              <a:chExt cx="1930361" cy="77449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3701028-450B-5F49-A041-DCD3CA1E4CEC}"/>
                  </a:ext>
                </a:extLst>
              </p:cNvPr>
              <p:cNvSpPr/>
              <p:nvPr/>
            </p:nvSpPr>
            <p:spPr>
              <a:xfrm>
                <a:off x="376703" y="1692392"/>
                <a:ext cx="1930361" cy="77449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9F84DCD-A37D-C644-A02C-5BA03099E2E8}"/>
                  </a:ext>
                </a:extLst>
              </p:cNvPr>
              <p:cNvSpPr/>
              <p:nvPr/>
            </p:nvSpPr>
            <p:spPr>
              <a:xfrm>
                <a:off x="476808" y="1791837"/>
                <a:ext cx="1718108" cy="5761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value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=10</a:t>
                </a:r>
                <a:endParaRPr lang="en-US" sz="9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address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</a:t>
                </a:r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900" dirty="0" err="1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kScrooge</a:t>
                </a:r>
                <a:r>
                  <a:rPr lang="en-CN" sz="900" dirty="0">
                    <a:solidFill>
                      <a:schemeClr val="accent1">
                        <a:lumMod val="50000"/>
                      </a:schemeClr>
                    </a:solidFill>
                  </a:rPr>
                  <a:t>_pk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858AB99D-7DB4-0643-AAB9-92CF48DA6DEF}"/>
                </a:ext>
              </a:extLst>
            </p:cNvPr>
            <p:cNvSpPr/>
            <p:nvPr/>
          </p:nvSpPr>
          <p:spPr>
            <a:xfrm>
              <a:off x="283757" y="0"/>
              <a:ext cx="2201259" cy="2334409"/>
            </a:xfrm>
            <a:prstGeom prst="roundRect">
              <a:avLst>
                <a:gd name="adj" fmla="val 341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F4C29A0-45DD-AF4E-8225-395C6D05EE61}"/>
                </a:ext>
              </a:extLst>
            </p:cNvPr>
            <p:cNvSpPr txBox="1"/>
            <p:nvPr/>
          </p:nvSpPr>
          <p:spPr>
            <a:xfrm>
              <a:off x="283757" y="6206"/>
              <a:ext cx="22012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>
                  <a:effectLst/>
                </a:rPr>
                <a:t>ash_0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7D1305B-D499-2D43-98C5-B6B8DF3560CA}"/>
              </a:ext>
            </a:extLst>
          </p:cNvPr>
          <p:cNvSpPr txBox="1"/>
          <p:nvPr/>
        </p:nvSpPr>
        <p:spPr>
          <a:xfrm>
            <a:off x="2942684" y="3295098"/>
            <a:ext cx="220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5CB150F-AFFE-134B-A307-087632675807}"/>
              </a:ext>
            </a:extLst>
          </p:cNvPr>
          <p:cNvCxnSpPr>
            <a:cxnSpLocks/>
          </p:cNvCxnSpPr>
          <p:nvPr/>
        </p:nvCxnSpPr>
        <p:spPr>
          <a:xfrm>
            <a:off x="2942688" y="609278"/>
            <a:ext cx="22012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F390F6F-912B-FC42-9EF5-9069A6B08A70}"/>
              </a:ext>
            </a:extLst>
          </p:cNvPr>
          <p:cNvGrpSpPr/>
          <p:nvPr/>
        </p:nvGrpSpPr>
        <p:grpSpPr>
          <a:xfrm>
            <a:off x="3078135" y="729358"/>
            <a:ext cx="1930361" cy="910988"/>
            <a:chOff x="376703" y="584325"/>
            <a:chExt cx="1930361" cy="91098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1A82A4D-F9CC-674D-9D88-F98CC3F5E69C}"/>
                </a:ext>
              </a:extLst>
            </p:cNvPr>
            <p:cNvSpPr/>
            <p:nvPr/>
          </p:nvSpPr>
          <p:spPr>
            <a:xfrm>
              <a:off x="376703" y="584325"/>
              <a:ext cx="1930361" cy="9109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DF1995-0209-DF44-92CB-8F5C48250178}"/>
                </a:ext>
              </a:extLst>
            </p:cNvPr>
            <p:cNvSpPr/>
            <p:nvPr/>
          </p:nvSpPr>
          <p:spPr>
            <a:xfrm>
              <a:off x="482828" y="698725"/>
              <a:ext cx="1718110" cy="68218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lang="en-US" sz="9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prevTxHash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=hash_0</a:t>
              </a:r>
            </a:p>
            <a:p>
              <a:pPr algn="ctr"/>
              <a:r>
                <a:rPr lang="en-US" sz="9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outputIndex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=0</a:t>
              </a:r>
            </a:p>
            <a:p>
              <a:pPr algn="ctr"/>
              <a:r>
                <a:rPr lang="en-US" sz="900" b="1" u="sng" dirty="0">
                  <a:solidFill>
                    <a:schemeClr val="accent2">
                      <a:lumMod val="50000"/>
                    </a:schemeClr>
                  </a:solidFill>
                </a:rPr>
                <a:t>s</a:t>
              </a:r>
              <a:r>
                <a:rPr lang="en-US" sz="9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ignature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=sig(</a:t>
              </a:r>
              <a:r>
                <a:rPr lang="en-US" sz="900" dirty="0" err="1">
                  <a:solidFill>
                    <a:schemeClr val="accent2">
                      <a:lumMod val="50000"/>
                    </a:schemeClr>
                  </a:solidFill>
                </a:rPr>
                <a:t>k</a:t>
              </a:r>
              <a:r>
                <a:rPr lang="en-US" sz="900" dirty="0" err="1">
                  <a:solidFill>
                    <a:schemeClr val="accent2">
                      <a:lumMod val="50000"/>
                    </a:schemeClr>
                  </a:solidFill>
                  <a:effectLst/>
                </a:rPr>
                <a:t>Scrooge_sk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, 0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)</a:t>
              </a:r>
              <a:endParaRPr lang="en-US" sz="900" dirty="0">
                <a:solidFill>
                  <a:schemeClr val="accent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25B98FAF-020C-7C4E-9FB9-49A16C7C65A2}"/>
              </a:ext>
            </a:extLst>
          </p:cNvPr>
          <p:cNvSpPr/>
          <p:nvPr/>
        </p:nvSpPr>
        <p:spPr>
          <a:xfrm>
            <a:off x="3078135" y="1741875"/>
            <a:ext cx="1930361" cy="141011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DDC877A-44E1-5943-90E4-5D7ADFB0BEBC}"/>
              </a:ext>
            </a:extLst>
          </p:cNvPr>
          <p:cNvSpPr/>
          <p:nvPr/>
        </p:nvSpPr>
        <p:spPr>
          <a:xfrm>
            <a:off x="3184262" y="1841055"/>
            <a:ext cx="1718108" cy="5761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accent1">
                    <a:lumMod val="50000"/>
                  </a:schemeClr>
                </a:solidFill>
              </a:rPr>
              <a:t>output_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value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=9</a:t>
            </a:r>
            <a:endParaRPr lang="en-US" sz="90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address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</a:t>
            </a:r>
            <a:r>
              <a:rPr lang="en-US" sz="900" dirty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n-US" sz="900" dirty="0" err="1">
                <a:solidFill>
                  <a:schemeClr val="accent1">
                    <a:lumMod val="50000"/>
                  </a:schemeClr>
                </a:solidFill>
                <a:effectLst/>
              </a:rPr>
              <a:t>kAlice</a:t>
            </a:r>
            <a:r>
              <a:rPr lang="en-CN" sz="900" dirty="0">
                <a:solidFill>
                  <a:schemeClr val="accent1">
                    <a:lumMod val="50000"/>
                  </a:schemeClr>
                </a:solidFill>
              </a:rPr>
              <a:t>_pk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55EFA0FE-AD73-4E46-8A2F-684B967DF7C6}"/>
              </a:ext>
            </a:extLst>
          </p:cNvPr>
          <p:cNvSpPr/>
          <p:nvPr/>
        </p:nvSpPr>
        <p:spPr>
          <a:xfrm>
            <a:off x="2942688" y="291058"/>
            <a:ext cx="2201259" cy="3000782"/>
          </a:xfrm>
          <a:prstGeom prst="roundRect">
            <a:avLst>
              <a:gd name="adj" fmla="val 341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8EEDB2-AF42-D64C-9D91-AE51B7A1E1DA}"/>
              </a:ext>
            </a:extLst>
          </p:cNvPr>
          <p:cNvSpPr txBox="1"/>
          <p:nvPr/>
        </p:nvSpPr>
        <p:spPr>
          <a:xfrm>
            <a:off x="2942688" y="297264"/>
            <a:ext cx="22012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h</a:t>
            </a:r>
            <a:r>
              <a:rPr lang="en-US" sz="1500" dirty="0">
                <a:effectLst/>
              </a:rPr>
              <a:t>ash_1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4D3A1D-0793-2D4E-AD71-74B4A7FD93BD}"/>
              </a:ext>
            </a:extLst>
          </p:cNvPr>
          <p:cNvSpPr/>
          <p:nvPr/>
        </p:nvSpPr>
        <p:spPr>
          <a:xfrm>
            <a:off x="3184260" y="2469657"/>
            <a:ext cx="1718108" cy="5761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accent1">
                    <a:lumMod val="50000"/>
                  </a:schemeClr>
                </a:solidFill>
              </a:rPr>
              <a:t>output_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value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=1</a:t>
            </a:r>
            <a:endParaRPr lang="en-US" sz="90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address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</a:t>
            </a:r>
            <a:r>
              <a:rPr lang="en-US" sz="900" dirty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n-US" sz="900" dirty="0" err="1">
                <a:solidFill>
                  <a:schemeClr val="accent1">
                    <a:lumMod val="50000"/>
                  </a:schemeClr>
                </a:solidFill>
                <a:effectLst/>
              </a:rPr>
              <a:t>kScorrge</a:t>
            </a:r>
            <a:r>
              <a:rPr lang="en-CN" sz="900" dirty="0">
                <a:solidFill>
                  <a:schemeClr val="accent1">
                    <a:lumMod val="50000"/>
                  </a:schemeClr>
                </a:solidFill>
              </a:rPr>
              <a:t>_pk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59196C1-E33F-0D4B-8339-B29E137FB2CA}"/>
              </a:ext>
            </a:extLst>
          </p:cNvPr>
          <p:cNvSpPr txBox="1"/>
          <p:nvPr/>
        </p:nvSpPr>
        <p:spPr>
          <a:xfrm>
            <a:off x="5603411" y="3295098"/>
            <a:ext cx="220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2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84DB177-257A-F948-98A7-9F61FBF4A7CA}"/>
              </a:ext>
            </a:extLst>
          </p:cNvPr>
          <p:cNvCxnSpPr>
            <a:cxnSpLocks/>
          </p:cNvCxnSpPr>
          <p:nvPr/>
        </p:nvCxnSpPr>
        <p:spPr>
          <a:xfrm>
            <a:off x="5601619" y="608676"/>
            <a:ext cx="22012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49C0176-5F70-B949-9D76-5AB4B8F7709E}"/>
              </a:ext>
            </a:extLst>
          </p:cNvPr>
          <p:cNvGrpSpPr/>
          <p:nvPr/>
        </p:nvGrpSpPr>
        <p:grpSpPr>
          <a:xfrm>
            <a:off x="5737066" y="728756"/>
            <a:ext cx="1930361" cy="910988"/>
            <a:chOff x="376703" y="584325"/>
            <a:chExt cx="1930361" cy="91098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44A770C-199D-C349-A808-09DD03F8F1E1}"/>
                </a:ext>
              </a:extLst>
            </p:cNvPr>
            <p:cNvSpPr/>
            <p:nvPr/>
          </p:nvSpPr>
          <p:spPr>
            <a:xfrm>
              <a:off x="376703" y="584325"/>
              <a:ext cx="1930361" cy="9109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BA342C8-484D-394D-949E-27A30E8C77D5}"/>
                </a:ext>
              </a:extLst>
            </p:cNvPr>
            <p:cNvSpPr/>
            <p:nvPr/>
          </p:nvSpPr>
          <p:spPr>
            <a:xfrm>
              <a:off x="482828" y="698725"/>
              <a:ext cx="1718110" cy="68218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lang="en-US" sz="9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prevTxHash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=hash_1</a:t>
              </a:r>
            </a:p>
            <a:p>
              <a:pPr algn="ctr"/>
              <a:r>
                <a:rPr lang="en-US" sz="9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outputIndex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=0</a:t>
              </a:r>
            </a:p>
            <a:p>
              <a:pPr algn="ctr"/>
              <a:r>
                <a:rPr lang="en-US" sz="900" b="1" u="sng" dirty="0">
                  <a:solidFill>
                    <a:schemeClr val="accent2">
                      <a:lumMod val="50000"/>
                    </a:schemeClr>
                  </a:solidFill>
                </a:rPr>
                <a:t>s</a:t>
              </a:r>
              <a:r>
                <a:rPr lang="en-US" sz="9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ignature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=sig(</a:t>
              </a:r>
              <a:r>
                <a:rPr lang="en-US" sz="900" dirty="0" err="1">
                  <a:solidFill>
                    <a:schemeClr val="accent2">
                      <a:lumMod val="50000"/>
                    </a:schemeClr>
                  </a:solidFill>
                  <a:effectLst/>
                </a:rPr>
                <a:t>kAlice_sk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, 0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)</a:t>
              </a:r>
              <a:endParaRPr lang="en-US" sz="900" dirty="0">
                <a:solidFill>
                  <a:schemeClr val="accent2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D85791-CA6A-894B-BFB3-73B2B0683E3D}"/>
              </a:ext>
            </a:extLst>
          </p:cNvPr>
          <p:cNvSpPr/>
          <p:nvPr/>
        </p:nvSpPr>
        <p:spPr>
          <a:xfrm>
            <a:off x="5737066" y="1741873"/>
            <a:ext cx="1930361" cy="140418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0145891-CA78-4843-B88D-A333D89A809B}"/>
              </a:ext>
            </a:extLst>
          </p:cNvPr>
          <p:cNvSpPr/>
          <p:nvPr/>
        </p:nvSpPr>
        <p:spPr>
          <a:xfrm>
            <a:off x="5837171" y="1840153"/>
            <a:ext cx="1718108" cy="5761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accent1">
                    <a:lumMod val="50000"/>
                  </a:schemeClr>
                </a:solidFill>
              </a:rPr>
              <a:t>output_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value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=8</a:t>
            </a:r>
            <a:endParaRPr lang="en-US" sz="90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address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</a:t>
            </a:r>
            <a:r>
              <a:rPr lang="en-US" sz="900" dirty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n-US" sz="900" dirty="0" err="1">
                <a:solidFill>
                  <a:schemeClr val="accent1">
                    <a:lumMod val="50000"/>
                  </a:schemeClr>
                </a:solidFill>
                <a:effectLst/>
              </a:rPr>
              <a:t>kBob</a:t>
            </a:r>
            <a:r>
              <a:rPr lang="en-CN" sz="900" dirty="0">
                <a:solidFill>
                  <a:schemeClr val="accent1">
                    <a:lumMod val="50000"/>
                  </a:schemeClr>
                </a:solidFill>
              </a:rPr>
              <a:t>_pk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85EB9172-2BDE-1F4C-84BA-5EC37EAB90A5}"/>
              </a:ext>
            </a:extLst>
          </p:cNvPr>
          <p:cNvSpPr/>
          <p:nvPr/>
        </p:nvSpPr>
        <p:spPr>
          <a:xfrm>
            <a:off x="5601619" y="290456"/>
            <a:ext cx="2201259" cy="3000782"/>
          </a:xfrm>
          <a:prstGeom prst="roundRect">
            <a:avLst>
              <a:gd name="adj" fmla="val 341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F3EAA9-5EFF-E047-AB19-6290CE36D8FC}"/>
              </a:ext>
            </a:extLst>
          </p:cNvPr>
          <p:cNvSpPr txBox="1"/>
          <p:nvPr/>
        </p:nvSpPr>
        <p:spPr>
          <a:xfrm>
            <a:off x="5601619" y="296662"/>
            <a:ext cx="22012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h</a:t>
            </a:r>
            <a:r>
              <a:rPr lang="en-US" sz="1500" dirty="0">
                <a:effectLst/>
              </a:rPr>
              <a:t>ash_2</a:t>
            </a:r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A06DD8C1-632D-F743-B940-60A38CB5DCFE}"/>
              </a:ext>
            </a:extLst>
          </p:cNvPr>
          <p:cNvCxnSpPr>
            <a:cxnSpLocks/>
            <a:stCxn id="13" idx="3"/>
            <a:endCxn id="90" idx="1"/>
          </p:cNvCxnSpPr>
          <p:nvPr/>
        </p:nvCxnSpPr>
        <p:spPr>
          <a:xfrm flipV="1">
            <a:off x="2237417" y="1184852"/>
            <a:ext cx="946843" cy="9445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E7C41331-5D77-724D-85BC-557A8B00A6D4}"/>
              </a:ext>
            </a:extLst>
          </p:cNvPr>
          <p:cNvCxnSpPr>
            <a:cxnSpLocks/>
            <a:stCxn id="88" idx="3"/>
            <a:endCxn id="110" idx="1"/>
          </p:cNvCxnSpPr>
          <p:nvPr/>
        </p:nvCxnSpPr>
        <p:spPr>
          <a:xfrm flipV="1">
            <a:off x="4902370" y="1184250"/>
            <a:ext cx="940821" cy="9448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82B1CF0-E250-FC41-B587-5EE6BC3D4DD9}"/>
              </a:ext>
            </a:extLst>
          </p:cNvPr>
          <p:cNvGrpSpPr/>
          <p:nvPr/>
        </p:nvGrpSpPr>
        <p:grpSpPr>
          <a:xfrm>
            <a:off x="5601619" y="3703681"/>
            <a:ext cx="2201259" cy="2697372"/>
            <a:chOff x="283757" y="0"/>
            <a:chExt cx="2201259" cy="269737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C98575A-5C35-9042-9B9E-0BB690431D78}"/>
                </a:ext>
              </a:extLst>
            </p:cNvPr>
            <p:cNvSpPr txBox="1"/>
            <p:nvPr/>
          </p:nvSpPr>
          <p:spPr>
            <a:xfrm>
              <a:off x="283758" y="2328040"/>
              <a:ext cx="2201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 3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C91F8B9-BD7E-9547-9961-8E7331D2B916}"/>
                </a:ext>
              </a:extLst>
            </p:cNvPr>
            <p:cNvCxnSpPr>
              <a:cxnSpLocks/>
            </p:cNvCxnSpPr>
            <p:nvPr/>
          </p:nvCxnSpPr>
          <p:spPr>
            <a:xfrm>
              <a:off x="283757" y="318220"/>
              <a:ext cx="22012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FDAE7EE-D407-414A-902B-EB5A471C591E}"/>
                </a:ext>
              </a:extLst>
            </p:cNvPr>
            <p:cNvGrpSpPr/>
            <p:nvPr/>
          </p:nvGrpSpPr>
          <p:grpSpPr>
            <a:xfrm>
              <a:off x="419204" y="438300"/>
              <a:ext cx="1930361" cy="910988"/>
              <a:chOff x="376703" y="584325"/>
              <a:chExt cx="1930361" cy="910988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9FDD32A-3E6F-3640-9BB9-10141565E548}"/>
                  </a:ext>
                </a:extLst>
              </p:cNvPr>
              <p:cNvSpPr/>
              <p:nvPr/>
            </p:nvSpPr>
            <p:spPr>
              <a:xfrm>
                <a:off x="376703" y="584325"/>
                <a:ext cx="1930361" cy="910988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92E749F-8C3F-B247-9BEE-068D723FD578}"/>
                  </a:ext>
                </a:extLst>
              </p:cNvPr>
              <p:cNvSpPr/>
              <p:nvPr/>
            </p:nvSpPr>
            <p:spPr>
              <a:xfrm>
                <a:off x="482828" y="698725"/>
                <a:ext cx="1718110" cy="68218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prevTxHash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=hash_1</a:t>
                </a:r>
              </a:p>
              <a:p>
                <a:pPr algn="ctr"/>
                <a:r>
                  <a:rPr lang="en-US" sz="900" b="1" u="sng" dirty="0">
                    <a:solidFill>
                      <a:srgbClr val="FF0000"/>
                    </a:solidFill>
                    <a:effectLst/>
                  </a:rPr>
                  <a:t>outputIndex</a:t>
                </a:r>
                <a:r>
                  <a:rPr lang="en-US" sz="900" dirty="0">
                    <a:solidFill>
                      <a:srgbClr val="FF0000"/>
                    </a:solidFill>
                  </a:rPr>
                  <a:t>=</a:t>
                </a:r>
                <a:r>
                  <a:rPr lang="en-US" altLang="zh-CN" sz="900" dirty="0">
                    <a:solidFill>
                      <a:srgbClr val="FF0000"/>
                    </a:solidFill>
                  </a:rPr>
                  <a:t>2</a:t>
                </a:r>
                <a:endParaRPr lang="en-US" sz="9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</a:rPr>
                  <a:t>s</a:t>
                </a:r>
                <a:r>
                  <a:rPr lang="en-US" sz="9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ignature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=sig(</a:t>
                </a:r>
                <a:r>
                  <a:rPr lang="en-US" sz="9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kAlice_sk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, 0</a:t>
                </a: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)</a:t>
                </a:r>
                <a:endParaRPr lang="en-US" sz="9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DFB819B-0683-7742-8E58-7BBFAEAABDF0}"/>
                </a:ext>
              </a:extLst>
            </p:cNvPr>
            <p:cNvGrpSpPr/>
            <p:nvPr/>
          </p:nvGrpSpPr>
          <p:grpSpPr>
            <a:xfrm>
              <a:off x="419204" y="1451419"/>
              <a:ext cx="1930361" cy="774490"/>
              <a:chOff x="376703" y="1692392"/>
              <a:chExt cx="1930361" cy="77449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129337D-7579-124E-A752-C6EE92F2E086}"/>
                  </a:ext>
                </a:extLst>
              </p:cNvPr>
              <p:cNvSpPr/>
              <p:nvPr/>
            </p:nvSpPr>
            <p:spPr>
              <a:xfrm>
                <a:off x="376703" y="1692392"/>
                <a:ext cx="1930361" cy="77449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8582C0E-D5D6-E743-B8E9-85B2E91CCAB0}"/>
                  </a:ext>
                </a:extLst>
              </p:cNvPr>
              <p:cNvSpPr/>
              <p:nvPr/>
            </p:nvSpPr>
            <p:spPr>
              <a:xfrm>
                <a:off x="476808" y="1791837"/>
                <a:ext cx="1718108" cy="57612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value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=9</a:t>
                </a:r>
                <a:endParaRPr lang="en-US" sz="9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address</a:t>
                </a:r>
                <a:r>
                  <a:rPr lang="en-US" altLang="zh-CN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</a:t>
                </a:r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 </a:t>
                </a:r>
                <a:r>
                  <a:rPr lang="en-US" sz="900" dirty="0" err="1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kScrooge</a:t>
                </a:r>
                <a:r>
                  <a:rPr lang="en-CN" sz="900" dirty="0">
                    <a:solidFill>
                      <a:schemeClr val="accent1">
                        <a:lumMod val="50000"/>
                      </a:schemeClr>
                    </a:solidFill>
                  </a:rPr>
                  <a:t>_pk</a:t>
                </a:r>
              </a:p>
            </p:txBody>
          </p:sp>
        </p:grp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AA2A7585-9F4D-D246-87BC-2AD1E7EABE7F}"/>
                </a:ext>
              </a:extLst>
            </p:cNvPr>
            <p:cNvSpPr/>
            <p:nvPr/>
          </p:nvSpPr>
          <p:spPr>
            <a:xfrm>
              <a:off x="283757" y="0"/>
              <a:ext cx="2201259" cy="2334409"/>
            </a:xfrm>
            <a:prstGeom prst="roundRect">
              <a:avLst>
                <a:gd name="adj" fmla="val 341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56F9D86-8CC9-5840-B072-999F039559EA}"/>
                </a:ext>
              </a:extLst>
            </p:cNvPr>
            <p:cNvSpPr txBox="1"/>
            <p:nvPr/>
          </p:nvSpPr>
          <p:spPr>
            <a:xfrm>
              <a:off x="283757" y="6206"/>
              <a:ext cx="22012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>
                  <a:effectLst/>
                </a:rPr>
                <a:t>ash_3</a:t>
              </a:r>
            </a:p>
          </p:txBody>
        </p:sp>
      </p:grp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1F69C90A-0036-5947-BAC0-404C853E2FCD}"/>
              </a:ext>
            </a:extLst>
          </p:cNvPr>
          <p:cNvCxnSpPr>
            <a:cxnSpLocks/>
            <a:stCxn id="88" idx="3"/>
            <a:endCxn id="131" idx="1"/>
          </p:cNvCxnSpPr>
          <p:nvPr/>
        </p:nvCxnSpPr>
        <p:spPr>
          <a:xfrm>
            <a:off x="4902370" y="2129120"/>
            <a:ext cx="940821" cy="246835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B38875A-E437-AF4B-9813-E01058C6861B}"/>
              </a:ext>
            </a:extLst>
          </p:cNvPr>
          <p:cNvSpPr/>
          <p:nvPr/>
        </p:nvSpPr>
        <p:spPr>
          <a:xfrm>
            <a:off x="5837171" y="2468259"/>
            <a:ext cx="1718108" cy="5761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accent1">
                    <a:lumMod val="50000"/>
                  </a:schemeClr>
                </a:solidFill>
              </a:rPr>
              <a:t>output_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value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=1</a:t>
            </a:r>
            <a:endParaRPr lang="en-US" sz="90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address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</a:t>
            </a:r>
            <a:r>
              <a:rPr lang="en-US" sz="900" dirty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n-US" sz="900" dirty="0" err="1">
                <a:solidFill>
                  <a:schemeClr val="accent1">
                    <a:lumMod val="50000"/>
                  </a:schemeClr>
                </a:solidFill>
                <a:effectLst/>
              </a:rPr>
              <a:t>kAlice</a:t>
            </a:r>
            <a:r>
              <a:rPr lang="en-CN" sz="900" dirty="0">
                <a:solidFill>
                  <a:schemeClr val="accent1">
                    <a:lumMod val="50000"/>
                  </a:schemeClr>
                </a:solidFill>
              </a:rPr>
              <a:t>_pk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F1AEEED-98CF-B34E-9E94-D3CD621CE9A1}"/>
              </a:ext>
            </a:extLst>
          </p:cNvPr>
          <p:cNvCxnSpPr>
            <a:cxnSpLocks/>
          </p:cNvCxnSpPr>
          <p:nvPr/>
        </p:nvCxnSpPr>
        <p:spPr>
          <a:xfrm>
            <a:off x="283757" y="3692530"/>
            <a:ext cx="22012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E4EFF45-D4EF-1E44-97C2-047F5F9EE134}"/>
              </a:ext>
            </a:extLst>
          </p:cNvPr>
          <p:cNvGrpSpPr/>
          <p:nvPr/>
        </p:nvGrpSpPr>
        <p:grpSpPr>
          <a:xfrm>
            <a:off x="419204" y="3812610"/>
            <a:ext cx="1930361" cy="910988"/>
            <a:chOff x="376703" y="584325"/>
            <a:chExt cx="1930361" cy="91098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4F9DC0A-0AAD-184E-8BA8-39FDF068329D}"/>
                </a:ext>
              </a:extLst>
            </p:cNvPr>
            <p:cNvSpPr/>
            <p:nvPr/>
          </p:nvSpPr>
          <p:spPr>
            <a:xfrm>
              <a:off x="376703" y="584325"/>
              <a:ext cx="1930361" cy="9109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12932C6-1EE9-9847-851B-9821949E6CE8}"/>
                </a:ext>
              </a:extLst>
            </p:cNvPr>
            <p:cNvSpPr/>
            <p:nvPr/>
          </p:nvSpPr>
          <p:spPr>
            <a:xfrm>
              <a:off x="482828" y="698725"/>
              <a:ext cx="1718110" cy="68218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  <a:p>
              <a:pPr algn="ctr"/>
              <a:r>
                <a:rPr lang="en-US" sz="9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prevTxHash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=hash_1</a:t>
              </a:r>
            </a:p>
            <a:p>
              <a:pPr algn="ctr"/>
              <a:r>
                <a:rPr lang="en-US" sz="9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outputIndex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=0</a:t>
              </a:r>
            </a:p>
            <a:p>
              <a:pPr algn="ctr"/>
              <a:r>
                <a:rPr lang="en-US" sz="900" b="1" u="sng" dirty="0">
                  <a:solidFill>
                    <a:srgbClr val="FF0000"/>
                  </a:solidFill>
                </a:rPr>
                <a:t>s</a:t>
              </a:r>
              <a:r>
                <a:rPr lang="en-US" sz="900" b="1" u="sng" dirty="0">
                  <a:solidFill>
                    <a:srgbClr val="FF0000"/>
                  </a:solidFill>
                  <a:effectLst/>
                </a:rPr>
                <a:t>ignature</a:t>
              </a:r>
              <a:r>
                <a:rPr lang="en-US" sz="900" dirty="0">
                  <a:solidFill>
                    <a:srgbClr val="FF0000"/>
                  </a:solidFill>
                </a:rPr>
                <a:t>=sig(</a:t>
              </a:r>
              <a:r>
                <a:rPr lang="en-US" sz="900" dirty="0" err="1">
                  <a:solidFill>
                    <a:srgbClr val="FF0000"/>
                  </a:solidFill>
                  <a:effectLst/>
                </a:rPr>
                <a:t>kScrooge_sk</a:t>
              </a:r>
              <a:r>
                <a:rPr lang="en-US" sz="900" dirty="0">
                  <a:solidFill>
                    <a:srgbClr val="FF0000"/>
                  </a:solidFill>
                  <a:effectLst/>
                </a:rPr>
                <a:t>, 0</a:t>
              </a:r>
              <a:r>
                <a:rPr lang="en-US" sz="900" dirty="0">
                  <a:solidFill>
                    <a:srgbClr val="FF0000"/>
                  </a:solidFill>
                </a:rPr>
                <a:t>)</a:t>
              </a:r>
              <a:endParaRPr lang="en-US" sz="900" dirty="0"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7E68D14-E25A-0445-93CF-A8EAF2B25364}"/>
              </a:ext>
            </a:extLst>
          </p:cNvPr>
          <p:cNvSpPr/>
          <p:nvPr/>
        </p:nvSpPr>
        <p:spPr>
          <a:xfrm>
            <a:off x="419204" y="4825727"/>
            <a:ext cx="1930361" cy="140418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9A552F5-64FC-AB44-9A3F-2ED2D883AD4A}"/>
              </a:ext>
            </a:extLst>
          </p:cNvPr>
          <p:cNvSpPr/>
          <p:nvPr/>
        </p:nvSpPr>
        <p:spPr>
          <a:xfrm>
            <a:off x="519309" y="4924007"/>
            <a:ext cx="1718108" cy="5761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accent1">
                    <a:lumMod val="50000"/>
                  </a:schemeClr>
                </a:solidFill>
              </a:rPr>
              <a:t>output_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value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=3</a:t>
            </a:r>
            <a:endParaRPr lang="en-US" sz="90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address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</a:t>
            </a:r>
            <a:r>
              <a:rPr lang="en-US" sz="900" dirty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n-US" sz="900" dirty="0" err="1">
                <a:solidFill>
                  <a:schemeClr val="accent1">
                    <a:lumMod val="50000"/>
                  </a:schemeClr>
                </a:solidFill>
                <a:effectLst/>
              </a:rPr>
              <a:t>kBob</a:t>
            </a:r>
            <a:r>
              <a:rPr lang="en-CN" sz="900" dirty="0">
                <a:solidFill>
                  <a:schemeClr val="accent1">
                    <a:lumMod val="50000"/>
                  </a:schemeClr>
                </a:solidFill>
              </a:rPr>
              <a:t>_pk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CC5B2A76-8AE0-6B4D-92ED-1D8D116F2E46}"/>
              </a:ext>
            </a:extLst>
          </p:cNvPr>
          <p:cNvSpPr/>
          <p:nvPr/>
        </p:nvSpPr>
        <p:spPr>
          <a:xfrm>
            <a:off x="283757" y="3374310"/>
            <a:ext cx="2201259" cy="3000782"/>
          </a:xfrm>
          <a:prstGeom prst="roundRect">
            <a:avLst>
              <a:gd name="adj" fmla="val 341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F4EB79-DFEC-C74D-8F33-D62C240CC4C7}"/>
              </a:ext>
            </a:extLst>
          </p:cNvPr>
          <p:cNvSpPr txBox="1"/>
          <p:nvPr/>
        </p:nvSpPr>
        <p:spPr>
          <a:xfrm>
            <a:off x="283757" y="3380516"/>
            <a:ext cx="22012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h</a:t>
            </a:r>
            <a:r>
              <a:rPr lang="en-US" sz="1500" dirty="0">
                <a:effectLst/>
              </a:rPr>
              <a:t>ash_2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7E612D1-DD74-6E4E-9DC2-774B43B7EBAA}"/>
              </a:ext>
            </a:extLst>
          </p:cNvPr>
          <p:cNvSpPr/>
          <p:nvPr/>
        </p:nvSpPr>
        <p:spPr>
          <a:xfrm>
            <a:off x="519309" y="5552113"/>
            <a:ext cx="1718108" cy="5761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accent1">
                    <a:lumMod val="50000"/>
                  </a:schemeClr>
                </a:solidFill>
              </a:rPr>
              <a:t>output_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value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=6</a:t>
            </a:r>
            <a:endParaRPr lang="en-US" sz="90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ctr"/>
            <a:r>
              <a:rPr lang="en-US" sz="900" b="1" u="sng" dirty="0">
                <a:solidFill>
                  <a:schemeClr val="accent1">
                    <a:lumMod val="50000"/>
                  </a:schemeClr>
                </a:solidFill>
                <a:effectLst/>
              </a:rPr>
              <a:t>address</a:t>
            </a:r>
            <a:r>
              <a:rPr lang="en-US" altLang="zh-CN" sz="900" dirty="0">
                <a:solidFill>
                  <a:schemeClr val="accent1">
                    <a:lumMod val="50000"/>
                  </a:schemeClr>
                </a:solidFill>
                <a:effectLst/>
              </a:rPr>
              <a:t>=</a:t>
            </a:r>
            <a:r>
              <a:rPr lang="en-US" sz="900" dirty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n-US" sz="900" dirty="0" err="1">
                <a:solidFill>
                  <a:schemeClr val="accent1">
                    <a:lumMod val="50000"/>
                  </a:schemeClr>
                </a:solidFill>
                <a:effectLst/>
              </a:rPr>
              <a:t>kAlice</a:t>
            </a:r>
            <a:r>
              <a:rPr lang="en-CN" sz="900" dirty="0">
                <a:solidFill>
                  <a:schemeClr val="accent1">
                    <a:lumMod val="50000"/>
                  </a:schemeClr>
                </a:solidFill>
              </a:rPr>
              <a:t>_pk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B450EA99-EA9C-224E-BB1E-D8CA7EE4A0CE}"/>
              </a:ext>
            </a:extLst>
          </p:cNvPr>
          <p:cNvCxnSpPr>
            <a:cxnSpLocks/>
            <a:stCxn id="88" idx="1"/>
            <a:endCxn id="150" idx="3"/>
          </p:cNvCxnSpPr>
          <p:nvPr/>
        </p:nvCxnSpPr>
        <p:spPr>
          <a:xfrm rot="10800000" flipV="1">
            <a:off x="2243440" y="2129120"/>
            <a:ext cx="940823" cy="2138984"/>
          </a:xfrm>
          <a:prstGeom prst="bentConnector3">
            <a:avLst>
              <a:gd name="adj1" fmla="val 38893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1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333</Words>
  <Application>Microsoft Macintosh PowerPoint</Application>
  <PresentationFormat>Widescreen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304</cp:revision>
  <dcterms:created xsi:type="dcterms:W3CDTF">2025-03-09T03:44:52Z</dcterms:created>
  <dcterms:modified xsi:type="dcterms:W3CDTF">2025-03-10T02:36:51Z</dcterms:modified>
</cp:coreProperties>
</file>