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26"/>
  </p:normalViewPr>
  <p:slideViewPr>
    <p:cSldViewPr snapToGrid="0" snapToObjects="1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5739-7EDE-7849-AAEF-240211F5B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C6BE-45F2-4340-AD30-B69D15CB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6C25-B129-6141-A570-5E3FB2BC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8D77-1563-0649-A4E4-F2F32524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7CDD-8240-7F4A-BF53-1DD1D368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719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9ED8-8F98-F045-B96A-03E5FEE7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6C851-3786-1749-82FC-B983568AD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6C53-8B14-194D-9656-A568381E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8E50-932F-D94D-8A75-2929D804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0C32-B988-4B43-A011-0C14A1D4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69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DAA2B-77FD-B249-9B12-8D9AF7B1A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AF6CC-6A76-2C48-889A-FBC78530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DE13-67F3-A141-A435-DBB9532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588F-9489-B04B-AB15-95330F74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6105-13FE-F842-8FB0-647AC04D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731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74B2-EEAE-274A-BC97-E212C7ED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805D-4497-F440-8AD1-4534BDB9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B345-3FD9-6747-A481-4F9A9049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6941-572E-184D-9A0D-163758F6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9A27-A858-F84A-A546-E247E6EE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301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33A2-6C22-8A40-96FD-7DAB6E1D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D588-3CBA-B243-ABD6-8D2A3C56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6F2D-1EC2-BE48-AA12-40F164B0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FD44-3F64-094D-84FA-BAC4CBE5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449E-5D22-5F4F-9923-7A107ADD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03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087D-02AF-A24D-9AA1-89B2DE3F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FF5E-9077-A047-BA93-3BC91FF2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ACAC-BF25-744A-8F9E-BDC5C925D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BB72B-2B92-9B43-A878-CEEFB0F9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6CF30-0F30-8949-B3BB-78E01F89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7C7D9-21C4-D542-B843-69DCF3B7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318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3775-947D-C546-AB16-8C514D16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B3613-10A3-AD4C-B08D-70A5AFA88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9FFD-532A-F845-A763-3985D56D4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5067-14B3-EC47-871C-22C702545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E4DF9-C337-8C4C-83B6-DB0B1D9BB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87575-5CA1-1E4B-A020-54244FDA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AD31D-1DC0-5247-B27D-F74512DB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315ED-5B35-BD4A-BF06-705AE520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658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3785-AE72-5D4B-AAD8-4F95733C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EDCC4-C5CF-E543-B99C-BB5695B2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7F432-0524-CF49-9416-885A1B5D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4FEE7-0FE4-ED41-BAD6-541478C1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478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5B8B4-DE55-4548-A4C5-4CB42D94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3E42-7E92-254B-9DBD-98D0499A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7E8ED-47AC-CA4B-A395-0B3DFA48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2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CD6B-FB08-E04A-8FBF-1E5761E6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43A7-23FE-F34C-82EC-F581CAE8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53974-E81D-E841-B27B-1E646F86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5DF59-BD9F-B840-AF2D-1768959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B829C-0181-0647-A456-CB2C11BE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A4BA-511D-6F40-9D70-571699E7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584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9DFF-2F2F-8C49-9EF8-5530991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D133D-DA87-E847-A077-E4A5B397D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5101A-653F-F546-8D16-28CF62100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4FFD-0F95-3F46-898A-A851D5E4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614BA-7A32-BD42-BD37-FF0CB5A7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9D436-9BBB-624A-97E2-12B06D14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950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95141-48E3-4A4E-ACBC-F07DEA01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CADEA-D895-6042-86BA-DF0C2524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3F35-DA73-1E41-9944-781057212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7832-B4EA-6B44-95BB-660157496BE5}" type="datetimeFigureOut">
              <a:rPr lang="en-CN" smtClean="0"/>
              <a:t>2025/3/18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6180-7EA6-544C-A4DC-368BF2177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5CA5-7047-C44A-A358-1F2857C8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96288-AA66-7845-961D-62C339B702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607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DA8B78-D5ED-FC48-8B51-11161750B6E2}"/>
              </a:ext>
            </a:extLst>
          </p:cNvPr>
          <p:cNvSpPr/>
          <p:nvPr/>
        </p:nvSpPr>
        <p:spPr>
          <a:xfrm>
            <a:off x="2028497" y="3255579"/>
            <a:ext cx="346841" cy="34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41B9D-DE97-C04B-9F80-731D70708E8D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2375338" y="2861459"/>
            <a:ext cx="543020" cy="56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73B14-C8E7-C348-B1DF-62913BF3E7B2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375338" y="3429000"/>
            <a:ext cx="543020" cy="5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2F19DC6-C64F-BB45-978F-BE97F26B0588}"/>
              </a:ext>
            </a:extLst>
          </p:cNvPr>
          <p:cNvSpPr/>
          <p:nvPr/>
        </p:nvSpPr>
        <p:spPr>
          <a:xfrm>
            <a:off x="2918358" y="2688038"/>
            <a:ext cx="346841" cy="34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7A7C04-F38E-B141-A616-B466A5850468}"/>
              </a:ext>
            </a:extLst>
          </p:cNvPr>
          <p:cNvSpPr/>
          <p:nvPr/>
        </p:nvSpPr>
        <p:spPr>
          <a:xfrm>
            <a:off x="2918358" y="3823122"/>
            <a:ext cx="346841" cy="34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45A9B7-F698-2546-808A-5969241C9A87}"/>
              </a:ext>
            </a:extLst>
          </p:cNvPr>
          <p:cNvSpPr/>
          <p:nvPr/>
        </p:nvSpPr>
        <p:spPr>
          <a:xfrm>
            <a:off x="3634798" y="2341197"/>
            <a:ext cx="346841" cy="34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EB6C72-6ECB-8F4F-922F-102627DD9519}"/>
              </a:ext>
            </a:extLst>
          </p:cNvPr>
          <p:cNvSpPr/>
          <p:nvPr/>
        </p:nvSpPr>
        <p:spPr>
          <a:xfrm>
            <a:off x="3634798" y="3034879"/>
            <a:ext cx="346841" cy="34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6F4A88-C1C6-5240-9C16-FBF93EA87E18}"/>
              </a:ext>
            </a:extLst>
          </p:cNvPr>
          <p:cNvSpPr/>
          <p:nvPr/>
        </p:nvSpPr>
        <p:spPr>
          <a:xfrm>
            <a:off x="3634797" y="3478940"/>
            <a:ext cx="346841" cy="34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07091B-50BC-A44D-8DF0-6F48322186BD}"/>
              </a:ext>
            </a:extLst>
          </p:cNvPr>
          <p:cNvSpPr/>
          <p:nvPr/>
        </p:nvSpPr>
        <p:spPr>
          <a:xfrm>
            <a:off x="3634796" y="4169963"/>
            <a:ext cx="346841" cy="34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81AEE-7E3E-0F46-B9FD-E428FD9CF1A2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3265199" y="2514618"/>
            <a:ext cx="369599" cy="3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EDBEA1-D290-F149-9F7B-49309872E425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3265199" y="2861459"/>
            <a:ext cx="369599" cy="3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3F05BE-9431-E04B-92D7-F479B80471A3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>
            <a:off x="3265199" y="3996543"/>
            <a:ext cx="369597" cy="3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C68731-E818-E140-9428-BC4C7CEBFF1E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3265199" y="3652361"/>
            <a:ext cx="369598" cy="34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F7A525-52EE-8A4B-A816-BA97900DB294}"/>
              </a:ext>
            </a:extLst>
          </p:cNvPr>
          <p:cNvSpPr txBox="1"/>
          <p:nvPr/>
        </p:nvSpPr>
        <p:spPr>
          <a:xfrm>
            <a:off x="1388500" y="2671970"/>
            <a:ext cx="12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4DC5D-F55A-6246-BF74-BC93E0154CEA}"/>
              </a:ext>
            </a:extLst>
          </p:cNvPr>
          <p:cNvSpPr txBox="1"/>
          <p:nvPr/>
        </p:nvSpPr>
        <p:spPr>
          <a:xfrm>
            <a:off x="1573404" y="3807354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027FE-DA89-D94D-9DB5-F7326110AE13}"/>
              </a:ext>
            </a:extLst>
          </p:cNvPr>
          <p:cNvSpPr txBox="1"/>
          <p:nvPr/>
        </p:nvSpPr>
        <p:spPr>
          <a:xfrm>
            <a:off x="3389587" y="2679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E926EA-B562-F047-A6CD-04D782695306}"/>
              </a:ext>
            </a:extLst>
          </p:cNvPr>
          <p:cNvSpPr txBox="1"/>
          <p:nvPr/>
        </p:nvSpPr>
        <p:spPr>
          <a:xfrm>
            <a:off x="3389512" y="3818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C4145B-F879-744C-AE08-FEE50FF41B14}"/>
              </a:ext>
            </a:extLst>
          </p:cNvPr>
          <p:cNvSpPr txBox="1"/>
          <p:nvPr/>
        </p:nvSpPr>
        <p:spPr>
          <a:xfrm>
            <a:off x="3981636" y="2332610"/>
            <a:ext cx="217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= 50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6B7AB6-E3AD-C84F-8CBA-C6B2F49E6BA8}"/>
              </a:ext>
            </a:extLst>
          </p:cNvPr>
          <p:cNvSpPr txBox="1"/>
          <p:nvPr/>
        </p:nvSpPr>
        <p:spPr>
          <a:xfrm>
            <a:off x="3984736" y="3020975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4D22C-E09F-7748-ABEF-9A9A8FF2E5A0}"/>
              </a:ext>
            </a:extLst>
          </p:cNvPr>
          <p:cNvSpPr txBox="1"/>
          <p:nvPr/>
        </p:nvSpPr>
        <p:spPr>
          <a:xfrm>
            <a:off x="3981636" y="3467694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5BD3D5-CCE2-2342-8CD0-72EBF7F4E2E8}"/>
              </a:ext>
            </a:extLst>
          </p:cNvPr>
          <p:cNvSpPr txBox="1"/>
          <p:nvPr/>
        </p:nvSpPr>
        <p:spPr>
          <a:xfrm>
            <a:off x="3981636" y="4156059"/>
            <a:ext cx="20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5C4043-AE47-DF42-9F01-627E6939522B}"/>
              </a:ext>
            </a:extLst>
          </p:cNvPr>
          <p:cNvSpPr txBox="1"/>
          <p:nvPr/>
        </p:nvSpPr>
        <p:spPr>
          <a:xfrm>
            <a:off x="5985338" y="267197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E(NPV)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76122E-A74A-8A46-B1A4-EE1478C27FC5}"/>
              </a:ext>
            </a:extLst>
          </p:cNvPr>
          <p:cNvSpPr txBox="1"/>
          <p:nvPr/>
        </p:nvSpPr>
        <p:spPr>
          <a:xfrm>
            <a:off x="5985338" y="381608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E(NPV)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C734C5-1AE8-9148-AF94-A0068EF82627}"/>
              </a:ext>
            </a:extLst>
          </p:cNvPr>
          <p:cNvSpPr/>
          <p:nvPr/>
        </p:nvSpPr>
        <p:spPr>
          <a:xfrm>
            <a:off x="1222693" y="2196677"/>
            <a:ext cx="6526924" cy="2564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4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53</cp:revision>
  <dcterms:created xsi:type="dcterms:W3CDTF">2025-03-18T08:46:35Z</dcterms:created>
  <dcterms:modified xsi:type="dcterms:W3CDTF">2025-03-18T13:54:34Z</dcterms:modified>
</cp:coreProperties>
</file>