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7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E9B1-B838-0246-9C9C-7329D6E8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601A5-0FF3-F14D-A81A-9BD86F985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4C15-21AE-9345-A292-B467C523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B1F0-9B14-6141-B748-D67DFB99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F671-37B7-6049-BA00-E4FAB54F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69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C671-D909-AB46-B923-0AB1AEF8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AF615-F599-C240-8649-DA8655E3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0963-DBB5-8141-A5BC-0AE87853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A74D-2440-2145-A0F2-F8BA27BC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515C9-9EDC-6449-A7F7-5D88E5BD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193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C76F-44C7-0742-A934-CBFE3FB6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9052-CBD7-6D41-A835-E0EEE4EA1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C78C-5993-F34C-ABF9-0F79EC80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387F-450D-EA4D-B084-E98C6096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4E96-C5DD-E249-9C34-E77AF8BE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EC11-0BAF-8642-89CB-34CC854D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251C-6905-AC48-A634-BDA60D61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29B5-1E23-6B4E-BD10-C9622DD4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4611-F2F1-3D40-9D18-44CB1E44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A55A-747B-6D4E-89C1-A2146D9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57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CDEC-1B6C-5742-92CF-532FBD73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511A-92B3-2440-AD35-8B00982C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3DDE-7ECD-1A4B-9671-537D4292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5625-67CB-A54C-83A5-FDE6A2DB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BC1E-02F9-C342-8972-2D920418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807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648B-635B-8440-916B-E7D0C753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9CAB-C0D5-8E4C-813F-8D17B3CC3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E9AFD-15B2-E042-A2F5-909355A8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B8B48-4C0B-2E4D-8646-8A97E84B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F19B8-8072-9D49-8899-0E971D6E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6B4D-E04E-1849-A3B0-36A99FA7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45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4B4C-52D5-8C44-93BC-720DE7EF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0E09-8930-634B-9333-38E833F5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EF873-C4C2-0240-B9C8-69F2E65AB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3E9E5-84BF-E54D-8EE6-B8ADFC5F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B0B5C-2536-A041-86D8-17AF6FCC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36A58-D371-044B-9AAE-232F0E08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3D292-8C05-AD41-931B-8406A219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830A3-5274-1447-8525-67F403C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13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CDC5-1183-8A49-B72C-271D63B7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3AB1A-2864-7746-B8AA-25C99E2D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8905-6F6D-8143-821B-E6265F92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1561-0941-A84A-9D48-ABA9A26C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91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13FAB-1A99-A741-98B5-4120FC24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71ED2-F172-6B4D-8712-02EF8C78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4A924-78F3-BB4F-A64A-6C26745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55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DA82-0629-8446-92DB-33775C1C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B9BB-0C8D-CF42-ADFD-DED2DE0B7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390E-F60C-8C49-8E2F-F2B7B29D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E968-C66B-354A-9D84-33413348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26538-6728-A84B-AC26-B7907237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E460B-8C27-244A-BBA8-124655A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2B64-06BE-4A49-9C94-28D6A758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55CE5-8AE0-3940-B0A1-08E3596E5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557ED-4F72-5245-98F3-8BFD6B9D1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87B3-CADF-694B-95ED-DA0E8BDC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2E1BC-A6E7-5345-AEC7-CDD0FC2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11B7-FC6B-F248-9B5B-684662F7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08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FF7ED-06EA-8E4F-A734-E42CB5BC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A2204-C754-504B-8EAB-00BA1635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9345D-C0A0-294B-BFC4-8CCCDE21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68006-F96F-454E-8D45-AAD2AFDF799F}" type="datetimeFigureOut">
              <a:rPr lang="en-CN" smtClean="0"/>
              <a:t>2024/12/4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F25A-6B64-0840-9F73-22BC94F7D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D4CD-26B4-9A44-BC11-8675DEF2C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4E11-B697-B045-A1E0-63E6406AC75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238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E8E235-2EE3-7C4B-A8C5-550EBE25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89546"/>
              </p:ext>
            </p:extLst>
          </p:nvPr>
        </p:nvGraphicFramePr>
        <p:xfrm>
          <a:off x="4016111" y="1203960"/>
          <a:ext cx="1497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00">
                  <a:extLst>
                    <a:ext uri="{9D8B030D-6E8A-4147-A177-3AD203B41FA5}">
                      <a16:colId xmlns:a16="http://schemas.microsoft.com/office/drawing/2014/main" val="1331802419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422843030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1293438792"/>
                    </a:ext>
                  </a:extLst>
                </a:gridCol>
                <a:gridCol w="374400">
                  <a:extLst>
                    <a:ext uri="{9D8B030D-6E8A-4147-A177-3AD203B41FA5}">
                      <a16:colId xmlns:a16="http://schemas.microsoft.com/office/drawing/2014/main" val="2268270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39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0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4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9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86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10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06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2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765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34D7B-7570-7546-A080-F44BE2941860}"/>
              </a:ext>
            </a:extLst>
          </p:cNvPr>
          <p:cNvCxnSpPr/>
          <p:nvPr/>
        </p:nvCxnSpPr>
        <p:spPr>
          <a:xfrm>
            <a:off x="3471554" y="1203960"/>
            <a:ext cx="0" cy="445008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69ED64-C372-F74D-B6CA-FF31E104406D}"/>
              </a:ext>
            </a:extLst>
          </p:cNvPr>
          <p:cNvSpPr txBox="1"/>
          <p:nvPr/>
        </p:nvSpPr>
        <p:spPr>
          <a:xfrm>
            <a:off x="1803567" y="1203960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7E7A5-1123-CF45-A45D-8280065150AE}"/>
              </a:ext>
            </a:extLst>
          </p:cNvPr>
          <p:cNvSpPr txBox="1"/>
          <p:nvPr/>
        </p:nvSpPr>
        <p:spPr>
          <a:xfrm>
            <a:off x="1822802" y="5284708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Address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5D4FADD-E5DB-0441-A36B-97E5262BCCB2}"/>
              </a:ext>
            </a:extLst>
          </p:cNvPr>
          <p:cNvSpPr/>
          <p:nvPr/>
        </p:nvSpPr>
        <p:spPr>
          <a:xfrm>
            <a:off x="5634304" y="4235821"/>
            <a:ext cx="174381" cy="1324090"/>
          </a:xfrm>
          <a:prstGeom prst="rightBrace">
            <a:avLst>
              <a:gd name="adj1" fmla="val 48463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45550-249E-FB4E-B1E0-12155CD2F0C0}"/>
              </a:ext>
            </a:extLst>
          </p:cNvPr>
          <p:cNvSpPr txBox="1"/>
          <p:nvPr/>
        </p:nvSpPr>
        <p:spPr>
          <a:xfrm>
            <a:off x="6096000" y="4713200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nputs[]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9E28B01-4815-684B-8D39-0ED66734FADE}"/>
              </a:ext>
            </a:extLst>
          </p:cNvPr>
          <p:cNvSpPr/>
          <p:nvPr/>
        </p:nvSpPr>
        <p:spPr>
          <a:xfrm>
            <a:off x="5634304" y="2766955"/>
            <a:ext cx="174381" cy="1324090"/>
          </a:xfrm>
          <a:prstGeom prst="rightBrace">
            <a:avLst>
              <a:gd name="adj1" fmla="val 48463"/>
              <a:gd name="adj2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79C29-052F-B14D-A7D0-F1B194F954F0}"/>
              </a:ext>
            </a:extLst>
          </p:cNvPr>
          <p:cNvSpPr txBox="1"/>
          <p:nvPr/>
        </p:nvSpPr>
        <p:spPr>
          <a:xfrm>
            <a:off x="6245870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CN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D904311-33AB-2A42-B732-872FEA4D1708}"/>
              </a:ext>
            </a:extLst>
          </p:cNvPr>
          <p:cNvSpPr/>
          <p:nvPr/>
        </p:nvSpPr>
        <p:spPr>
          <a:xfrm>
            <a:off x="5634303" y="1298089"/>
            <a:ext cx="174381" cy="1324090"/>
          </a:xfrm>
          <a:prstGeom prst="rightBrace">
            <a:avLst>
              <a:gd name="adj1" fmla="val 48463"/>
              <a:gd name="adj2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9D7C4-7ED3-484F-B12C-308CD92506A1}"/>
              </a:ext>
            </a:extLst>
          </p:cNvPr>
          <p:cNvSpPr txBox="1"/>
          <p:nvPr/>
        </p:nvSpPr>
        <p:spPr>
          <a:xfrm>
            <a:off x="6096000" y="177546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true_password</a:t>
            </a:r>
            <a:r>
              <a:rPr lang="en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1567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1B313C-5BB5-264F-9494-92686EAF0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07123"/>
              </p:ext>
            </p:extLst>
          </p:nvPr>
        </p:nvGraphicFramePr>
        <p:xfrm>
          <a:off x="1692088" y="231737"/>
          <a:ext cx="8807824" cy="639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41">
                  <a:extLst>
                    <a:ext uri="{9D8B030D-6E8A-4147-A177-3AD203B41FA5}">
                      <a16:colId xmlns:a16="http://schemas.microsoft.com/office/drawing/2014/main" val="2421301172"/>
                    </a:ext>
                  </a:extLst>
                </a:gridCol>
                <a:gridCol w="2302224">
                  <a:extLst>
                    <a:ext uri="{9D8B030D-6E8A-4147-A177-3AD203B41FA5}">
                      <a16:colId xmlns:a16="http://schemas.microsoft.com/office/drawing/2014/main" val="939109619"/>
                    </a:ext>
                  </a:extLst>
                </a:gridCol>
                <a:gridCol w="4407859">
                  <a:extLst>
                    <a:ext uri="{9D8B030D-6E8A-4147-A177-3AD203B41FA5}">
                      <a16:colId xmlns:a16="http://schemas.microsoft.com/office/drawing/2014/main" val="2335996445"/>
                    </a:ext>
                  </a:extLst>
                </a:gridCol>
              </a:tblGrid>
              <a:tr h="485661">
                <a:tc>
                  <a:txBody>
                    <a:bodyPr/>
                    <a:lstStyle/>
                    <a:p>
                      <a:r>
                        <a:rPr lang="en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85918"/>
                  </a:ext>
                </a:extLst>
              </a:tr>
              <a:tr h="454528">
                <a:tc row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846872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ain()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in the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14778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rgument #2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89397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rgument #1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36346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9902"/>
                  </a:ext>
                </a:extLst>
              </a:tr>
              <a:tr h="454528">
                <a:tc rowSpan="6"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62651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otal_score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705288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vg_score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in the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526148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rgument #2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GetAvgScores()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00739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rgument #1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GetAvgScores()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92550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GetAvgScores()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61094"/>
                  </a:ext>
                </a:extLst>
              </a:tr>
              <a:tr h="454528">
                <a:tc rowSpan="2"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GetAvgScores()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SFP of 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GetAvgScores()</a:t>
                      </a:r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92995"/>
                  </a:ext>
                </a:extLst>
              </a:tr>
              <a:tr h="454528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avg_score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9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8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110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127</cp:revision>
  <dcterms:created xsi:type="dcterms:W3CDTF">2024-12-01T08:57:44Z</dcterms:created>
  <dcterms:modified xsi:type="dcterms:W3CDTF">2024-12-04T15:21:22Z</dcterms:modified>
</cp:coreProperties>
</file>