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5" r:id="rId2"/>
    <p:sldId id="378" r:id="rId3"/>
    <p:sldId id="429" r:id="rId4"/>
    <p:sldId id="430" r:id="rId5"/>
    <p:sldId id="431" r:id="rId6"/>
    <p:sldId id="432" r:id="rId7"/>
    <p:sldId id="433" r:id="rId8"/>
    <p:sldId id="428" r:id="rId9"/>
  </p:sldIdLst>
  <p:sldSz cx="9904413" cy="6859588"/>
  <p:notesSz cx="6797675" cy="9874250"/>
  <p:custDataLst>
    <p:tags r:id="rId12"/>
  </p:custDataLst>
  <p:defaultTextStyle>
    <a:defPPr>
      <a:defRPr lang="de-DE"/>
    </a:defPPr>
    <a:lvl1pPr marL="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7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1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00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9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8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3" orient="horz" pos="3986" userDrawn="1">
          <p15:clr>
            <a:srgbClr val="A4A3A4"/>
          </p15:clr>
        </p15:guide>
        <p15:guide id="4" orient="horz" pos="4046" userDrawn="1">
          <p15:clr>
            <a:srgbClr val="A4A3A4"/>
          </p15:clr>
        </p15:guide>
        <p15:guide id="5" orient="horz" pos="853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pos="3172" userDrawn="1">
          <p15:clr>
            <a:srgbClr val="A4A3A4"/>
          </p15:clr>
        </p15:guide>
        <p15:guide id="10" pos="6207" userDrawn="1">
          <p15:clr>
            <a:srgbClr val="A4A3A4"/>
          </p15:clr>
        </p15:guide>
        <p15:guide id="11" pos="6104" userDrawn="1">
          <p15:clr>
            <a:srgbClr val="A4A3A4"/>
          </p15:clr>
        </p15:guide>
        <p15:guide id="12" pos="3026" userDrawn="1">
          <p15:clr>
            <a:srgbClr val="A4A3A4"/>
          </p15:clr>
        </p15:guide>
        <p15:guide id="13" pos="125" userDrawn="1">
          <p15:clr>
            <a:srgbClr val="A4A3A4"/>
          </p15:clr>
        </p15:guide>
        <p15:guide id="14" pos="5954" userDrawn="1">
          <p15:clr>
            <a:srgbClr val="A4A3A4"/>
          </p15:clr>
        </p15:guide>
        <p15:guide id="15" pos="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4">
          <p15:clr>
            <a:srgbClr val="A4A3A4"/>
          </p15:clr>
        </p15:guide>
        <p15:guide id="2" pos="2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46133F9-99C3-4469-ADD7-513B06022441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rgbClr val="000000"/>
              </a:solidFill>
            </a:ln>
          </a:left>
          <a:right>
            <a:ln w="9525" cmpd="sng">
              <a:solidFill>
                <a:srgbClr val="000000"/>
              </a:solidFill>
            </a:ln>
          </a:right>
          <a:top>
            <a:ln w="9525" cmpd="sng">
              <a:solidFill>
                <a:srgbClr val="000000"/>
              </a:solidFill>
            </a:ln>
          </a:top>
          <a:bottom>
            <a:ln w="9525" cmpd="sng">
              <a:solidFill>
                <a:srgbClr val="000000"/>
              </a:solidFill>
            </a:ln>
          </a:bottom>
          <a:insideH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insideH>
          <a:insideV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rgbClr val="000000">
              <a:lumMod val="10000"/>
              <a:lumOff val="90000"/>
            </a:srgbClr>
          </a:solidFill>
        </a:fill>
      </a:tcStyle>
    </a:band2H>
    <a:band1V>
      <a:tcTxStyle/>
      <a:tcStyle>
        <a:tcBdr>
          <a:left>
            <a:ln w="9525" cmpd="sng">
              <a:solidFill>
                <a:srgbClr val="000000"/>
              </a:solidFill>
            </a:ln>
          </a:left>
          <a:right>
            <a:ln w="9525" cmpd="sng">
              <a:solidFill>
                <a:srgbClr val="000000"/>
              </a:solidFill>
            </a:ln>
          </a:right>
          <a:top>
            <a:ln w="9525" cmpd="sng">
              <a:solidFill>
                <a:srgbClr val="000000"/>
              </a:solidFill>
            </a:ln>
          </a:top>
          <a:bottom>
            <a:ln w="9525" cmpd="sng">
              <a:solidFill>
                <a:srgbClr val="000000"/>
              </a:solidFill>
            </a:ln>
          </a:bottom>
          <a:insideH>
            <a:ln w="9525" cmpd="sng">
              <a:solidFill>
                <a:srgbClr val="000000">
                  <a:lumMod val="40000"/>
                  <a:lumOff val="60000"/>
                </a:srgbClr>
              </a:solidFill>
            </a:ln>
          </a:insideH>
          <a:insideV>
            <a:ln w="9525" cmpd="sng">
              <a:solidFill>
                <a:srgbClr val="000000">
                  <a:lumMod val="40000"/>
                  <a:lumOff val="60000"/>
                </a:srgbClr>
              </a:solidFill>
            </a:ln>
          </a:insideV>
        </a:tcBdr>
        <a:fill>
          <a:solidFill>
            <a:srgbClr val="000000">
              <a:lumMod val="10000"/>
              <a:lumOff val="90000"/>
            </a:srgbClr>
          </a:solidFill>
        </a:fill>
      </a:tcStyle>
    </a:band1V>
    <a:band2V>
      <a:tcTxStyle/>
      <a:tcStyle>
        <a:tcBdr>
          <a:left>
            <a:ln w="9525" cmpd="sng">
              <a:solidFill>
                <a:srgbClr val="000000">
                  <a:lumMod val="40000"/>
                  <a:lumOff val="60000"/>
                </a:srgbClr>
              </a:solidFill>
            </a:ln>
          </a:left>
          <a:right>
            <a:ln w="9525" cmpd="sng">
              <a:solidFill>
                <a:srgbClr val="000000">
                  <a:lumMod val="40000"/>
                  <a:lumOff val="60000"/>
                </a:srgbClr>
              </a:solidFill>
            </a:ln>
          </a:right>
          <a:top>
            <a:ln w="9525" cmpd="sng">
              <a:solidFill>
                <a:srgbClr val="000000"/>
              </a:solidFill>
            </a:ln>
          </a:top>
          <a:bottom>
            <a:ln w="9525" cmpd="sng">
              <a:solidFill>
                <a:srgbClr val="000000"/>
              </a:solidFill>
            </a:ln>
          </a:bottom>
          <a:insideH>
            <a:ln w="9525" cmpd="sng">
              <a:solidFill>
                <a:srgbClr val="000000">
                  <a:lumMod val="40000"/>
                  <a:lumOff val="60000"/>
                </a:srgbClr>
              </a:solidFill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left>
          <a:right>
            <a:ln w="9525" cmpd="sng">
              <a:solidFill>
                <a:srgbClr val="000000"/>
              </a:solidFill>
            </a:ln>
          </a:right>
          <a:top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top>
          <a:bottom>
            <a:ln w="9525" cmpd="sng">
              <a:solidFill>
                <a:srgbClr val="000000"/>
              </a:solidFill>
            </a:ln>
          </a:bottom>
          <a:insideH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000000"/>
              </a:solidFill>
            </a:ln>
          </a:left>
          <a:right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right>
          <a:top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top>
          <a:bottom>
            <a:ln w="9525" cmpd="sng">
              <a:solidFill>
                <a:srgbClr val="000000"/>
              </a:solidFill>
            </a:ln>
          </a:bottom>
          <a:insideH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000000"/>
              </a:solidFill>
            </a:ln>
          </a:left>
          <a:right>
            <a:ln w="9525" cmpd="sng">
              <a:solidFill>
                <a:srgbClr val="000000"/>
              </a:solidFill>
            </a:ln>
          </a:right>
          <a:top>
            <a:ln w="9525" cmpd="sng">
              <a:solidFill>
                <a:srgbClr val="000000"/>
              </a:solidFill>
            </a:ln>
          </a:top>
          <a:bottom>
            <a:ln w="9525" cmpd="sng">
              <a:solidFill>
                <a:srgbClr val="000000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rgbClr val="000000"/>
              </a:solidFill>
            </a:ln>
          </a:left>
          <a:right>
            <a:ln w="9525" cmpd="sng">
              <a:solidFill>
                <a:srgbClr val="000000"/>
              </a:solidFill>
            </a:ln>
          </a:right>
          <a:top>
            <a:ln w="9525" cmpd="sng">
              <a:solidFill>
                <a:srgbClr val="000000"/>
              </a:solidFill>
            </a:ln>
          </a:top>
          <a:bottom>
            <a:ln w="9525" cmpd="sng">
              <a:solidFill>
                <a:srgbClr val="000000">
                  <a:lumMod val="34000"/>
                  <a:lumOff val="66000"/>
                </a:srgbClr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rgbClr val="000000">
              <a:lumMod val="20000"/>
              <a:lumOff val="8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6395" autoAdjust="0"/>
  </p:normalViewPr>
  <p:slideViewPr>
    <p:cSldViewPr snapToObjects="1" showGuides="1">
      <p:cViewPr varScale="1">
        <p:scale>
          <a:sx n="118" d="100"/>
          <a:sy n="118" d="100"/>
        </p:scale>
        <p:origin x="1440" y="200"/>
      </p:cViewPr>
      <p:guideLst>
        <p:guide orient="horz" pos="709"/>
        <p:guide orient="horz" pos="187"/>
        <p:guide orient="horz" pos="3986"/>
        <p:guide orient="horz" pos="4046"/>
        <p:guide orient="horz" pos="853"/>
        <p:guide orient="horz" pos="572"/>
        <p:guide orient="horz"/>
        <p:guide pos="3172"/>
        <p:guide pos="6207"/>
        <p:guide pos="6104"/>
        <p:guide pos="3026"/>
        <p:guide pos="125"/>
        <p:guide pos="5954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91" d="100"/>
          <a:sy n="91" d="100"/>
        </p:scale>
        <p:origin x="3952" y="208"/>
      </p:cViewPr>
      <p:guideLst>
        <p:guide orient="horz" pos="3174"/>
        <p:guide pos="217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1/7/25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2C4D34-2C19-43C3-91CC-9F2B4AC12977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56E95E-57AA-4526-AA4C-3002F47FB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7879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5821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43700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91579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94585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139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150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160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1705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18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2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2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2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129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2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5pPr>
      <a:lvl6pPr marL="263398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40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9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8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9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01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80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191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079950"/>
            <a:ext cx="6631264" cy="230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Yang Lan, </a:t>
            </a:r>
            <a:r>
              <a:rPr lang="en-US" dirty="0" err="1"/>
              <a:t>YiMing</a:t>
            </a:r>
            <a:r>
              <a:rPr lang="en-US" dirty="0"/>
              <a:t> Jiang, Rui Hu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4314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Information Security Project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10" name="标题 4"/>
          <p:cNvSpPr txBox="1"/>
          <p:nvPr/>
        </p:nvSpPr>
        <p:spPr bwMode="auto">
          <a:xfrm>
            <a:off x="265157" y="2889734"/>
            <a:ext cx="9361046" cy="49871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vert="horz" wrap="square" lIns="95793" tIns="47896" rIns="95793" bIns="47896" numCol="1" anchor="ctr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</a:t>
            </a:r>
            <a:endParaRPr lang="en-US" sz="1800" dirty="0">
              <a:effectLst/>
              <a:latin typeface="Palatino Linotype" panose="0204050205050503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8"/>
          <p:cNvSpPr txBox="1"/>
          <p:nvPr/>
        </p:nvSpPr>
        <p:spPr>
          <a:xfrm>
            <a:off x="265157" y="5204850"/>
            <a:ext cx="6631264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13</a:t>
            </a:r>
            <a:r>
              <a:rPr lang="en-US" baseline="30000" dirty="0"/>
              <a:t>rd</a:t>
            </a:r>
            <a:r>
              <a:rPr lang="en-US" dirty="0"/>
              <a:t> Jan,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Project Framework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1. Vulnerability 1</a:t>
            </a:r>
          </a:p>
        </p:txBody>
      </p:sp>
    </p:spTree>
    <p:extLst>
      <p:ext uri="{BB962C8B-B14F-4D97-AF65-F5344CB8AC3E}">
        <p14:creationId xmlns:p14="http://schemas.microsoft.com/office/powerpoint/2010/main" val="61487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2</a:t>
            </a:r>
            <a:r>
              <a:rPr lang="en-US" dirty="0"/>
              <a:t>. Vulnerability 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3</a:t>
            </a:r>
            <a:r>
              <a:rPr lang="en-US" dirty="0"/>
              <a:t>. Vulnerability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76700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Description of the 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95655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079950"/>
            <a:ext cx="6631264" cy="230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Yang Lan, </a:t>
            </a:r>
            <a:r>
              <a:rPr lang="en-US" dirty="0" err="1"/>
              <a:t>YiMing</a:t>
            </a:r>
            <a:r>
              <a:rPr lang="en-US" dirty="0"/>
              <a:t> Jiang, Rui Hu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745719"/>
            <a:ext cx="9904413" cy="684076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i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</a:t>
            </a:r>
            <a:r>
              <a:rPr lang="zh-CN" altLang="en-US" sz="4400" b="1" i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400" b="1" i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You</a:t>
            </a:r>
            <a:endParaRPr lang="en-US" sz="7200" i="1" dirty="0">
              <a:latin typeface="Palatino Linotype" panose="02040502050505030304" pitchFamily="18" charset="0"/>
            </a:endParaRPr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F56E9606-6CA2-D64A-8501-10B33F4A4958}"/>
              </a:ext>
            </a:extLst>
          </p:cNvPr>
          <p:cNvSpPr txBox="1"/>
          <p:nvPr/>
        </p:nvSpPr>
        <p:spPr>
          <a:xfrm>
            <a:off x="265157" y="5204850"/>
            <a:ext cx="6631264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13</a:t>
            </a:r>
            <a:r>
              <a:rPr lang="en-US" baseline="30000" dirty="0"/>
              <a:t>rd</a:t>
            </a:r>
            <a:r>
              <a:rPr lang="en-US" dirty="0"/>
              <a:t> Jan, 2025</a:t>
            </a:r>
          </a:p>
        </p:txBody>
      </p:sp>
    </p:spTree>
    <p:extLst>
      <p:ext uri="{BB962C8B-B14F-4D97-AF65-F5344CB8AC3E}">
        <p14:creationId xmlns:p14="http://schemas.microsoft.com/office/powerpoint/2010/main" val="3711779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COMMONDATA" val="eyJoZGlkIjoiMGNmOWJjYTZiODczNDQ1ZjNkMjk4ZmQ0NDVjZmJlOTEifQ=="/>
  <p:tag name="RESOURCE_RECORD_KEY" val="{&quot;29&quot;:[50000283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73</Words>
  <Application>Microsoft Macintosh PowerPoint</Application>
  <PresentationFormat>Custom</PresentationFormat>
  <Paragraphs>13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Palatino Linotype</vt:lpstr>
      <vt:lpstr>Vrinda</vt:lpstr>
      <vt:lpstr>CR Onlytext</vt:lpstr>
      <vt:lpstr>think-cell Slide</vt:lpstr>
      <vt:lpstr>Information Security Project</vt:lpstr>
      <vt:lpstr>Project Framework</vt:lpstr>
      <vt:lpstr>1. Vulnerability 1</vt:lpstr>
      <vt:lpstr>2. Vulnerability 2</vt:lpstr>
      <vt:lpstr>3. Vulnerability 3</vt:lpstr>
      <vt:lpstr>Summary &amp; Conclusion</vt:lpstr>
      <vt:lpstr>Description of the Division of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2014-03-26T02:17:00Z</dcterms:created>
  <dcterms:modified xsi:type="dcterms:W3CDTF">2025-01-07T14:45:13Z</dcterms:modified>
  <cp:version>112013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A45C4CEF9B454A14952B919BC2D3BB2C_12</vt:lpwstr>
  </property>
  <property fmtid="{D5CDD505-2E9C-101B-9397-08002B2CF9AE}" pid="3" name="KSOProductBuildVer">
    <vt:lpwstr>2052-12.1.0.18608</vt:lpwstr>
  </property>
</Properties>
</file>