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95" r:id="rId2"/>
    <p:sldId id="378" r:id="rId3"/>
    <p:sldId id="316" r:id="rId4"/>
    <p:sldId id="311" r:id="rId5"/>
    <p:sldId id="312" r:id="rId6"/>
    <p:sldId id="313" r:id="rId7"/>
    <p:sldId id="314" r:id="rId8"/>
    <p:sldId id="315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32" r:id="rId21"/>
    <p:sldId id="335" r:id="rId22"/>
    <p:sldId id="337" r:id="rId23"/>
    <p:sldId id="377" r:id="rId24"/>
    <p:sldId id="368" r:id="rId25"/>
  </p:sldIdLst>
  <p:sldSz cx="9904413" cy="6859588"/>
  <p:notesSz cx="6797675" cy="9874250"/>
  <p:custDataLst>
    <p:tags r:id="rId28"/>
  </p:custDataLst>
  <p:defaultTextStyle>
    <a:defPPr>
      <a:defRPr lang="de-DE"/>
    </a:defPPr>
    <a:lvl1pPr marL="0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963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925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888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851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814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776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739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702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1">
          <p15:clr>
            <a:srgbClr val="A4A3A4"/>
          </p15:clr>
        </p15:guide>
        <p15:guide id="2" orient="horz" pos="187">
          <p15:clr>
            <a:srgbClr val="A4A3A4"/>
          </p15:clr>
        </p15:guide>
        <p15:guide id="3" orient="horz" pos="3975">
          <p15:clr>
            <a:srgbClr val="A4A3A4"/>
          </p15:clr>
        </p15:guide>
        <p15:guide id="4" orient="horz" pos="4066">
          <p15:clr>
            <a:srgbClr val="A4A3A4"/>
          </p15:clr>
        </p15:guide>
        <p15:guide id="5" orient="horz" pos="867">
          <p15:clr>
            <a:srgbClr val="A4A3A4"/>
          </p15:clr>
        </p15:guide>
        <p15:guide id="6" orient="horz" pos="572">
          <p15:clr>
            <a:srgbClr val="A4A3A4"/>
          </p15:clr>
        </p15:guide>
        <p15:guide id="7" orient="horz">
          <p15:clr>
            <a:srgbClr val="A4A3A4"/>
          </p15:clr>
        </p15:guide>
        <p15:guide id="8" pos="3119">
          <p15:clr>
            <a:srgbClr val="A4A3A4"/>
          </p15:clr>
        </p15:guide>
        <p15:guide id="9" pos="3210">
          <p15:clr>
            <a:srgbClr val="A4A3A4"/>
          </p15:clr>
        </p15:guide>
        <p15:guide id="10" pos="6238">
          <p15:clr>
            <a:srgbClr val="A4A3A4"/>
          </p15:clr>
        </p15:guide>
        <p15:guide id="11" pos="6090">
          <p15:clr>
            <a:srgbClr val="A4A3A4"/>
          </p15:clr>
        </p15:guide>
        <p15:guide id="12" pos="3028">
          <p15:clr>
            <a:srgbClr val="A4A3A4"/>
          </p15:clr>
        </p15:guide>
        <p15:guide id="13" pos="171">
          <p15:clr>
            <a:srgbClr val="A4A3A4"/>
          </p15:clr>
        </p15:guide>
        <p15:guide id="14" pos="5954">
          <p15:clr>
            <a:srgbClr val="A4A3A4"/>
          </p15:clr>
        </p15:guide>
        <p15:guide id="15" pos="2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1717"/>
    <a:srgbClr val="741111"/>
    <a:srgbClr val="4E0C0C"/>
    <a:srgbClr val="B42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26" autoAdjust="0"/>
    <p:restoredTop sz="98993" autoAdjust="0"/>
  </p:normalViewPr>
  <p:slideViewPr>
    <p:cSldViewPr snapToObjects="1" showGuides="1">
      <p:cViewPr varScale="1">
        <p:scale>
          <a:sx n="118" d="100"/>
          <a:sy n="118" d="100"/>
        </p:scale>
        <p:origin x="1232" y="192"/>
      </p:cViewPr>
      <p:guideLst>
        <p:guide orient="horz" pos="731"/>
        <p:guide orient="horz" pos="187"/>
        <p:guide orient="horz" pos="3975"/>
        <p:guide orient="horz" pos="4066"/>
        <p:guide orient="horz" pos="867"/>
        <p:guide orient="horz" pos="572"/>
        <p:guide orient="horz"/>
        <p:guide pos="3119"/>
        <p:guide pos="3210"/>
        <p:guide pos="6238"/>
        <p:guide pos="6090"/>
        <p:guide pos="3028"/>
        <p:guide pos="171"/>
        <p:guide pos="5954"/>
        <p:guide pos="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Objects="1" showGuides="1">
      <p:cViewPr varScale="1">
        <p:scale>
          <a:sx n="43" d="100"/>
          <a:sy n="43" d="100"/>
        </p:scale>
        <p:origin x="-2010" y="-120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97BA2-BE1C-4EE9-A31C-7FFCDEBC3FDE}" type="datetimeFigureOut">
              <a:rPr lang="en-US" smtClean="0">
                <a:latin typeface="Arial" pitchFamily="34" charset="0"/>
                <a:cs typeface="Arial" pitchFamily="34" charset="0"/>
              </a:rPr>
              <a:pPr/>
              <a:t>10/29/24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191C2-D4F7-424F-868C-23ADE6615EBC}" type="slidenum">
              <a:rPr lang="en-US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055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732C4D34-2C19-43C3-91CC-9F2B4AC12977}" type="datetimeFigureOut">
              <a:rPr lang="en-US" smtClean="0"/>
              <a:pPr/>
              <a:t>10/29/24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7075" y="741363"/>
            <a:ext cx="53435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D256E95E-57AA-4526-AA4C-3002F47FB1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92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7925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78963" algn="l" defTabSz="957925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57925" algn="l" defTabSz="957925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436888" algn="l" defTabSz="957925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915851" algn="l" defTabSz="957925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394814" algn="l" defTabSz="95792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73776" algn="l" defTabSz="95792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52739" algn="l" defTabSz="95792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31702" algn="l" defTabSz="95792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R Cover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对象 3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055048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think-cell Slide" r:id="rId4" imgW="465" imgH="457" progId="TCLayout.ActiveDocument.1">
                  <p:embed/>
                </p:oleObj>
              </mc:Choice>
              <mc:Fallback>
                <p:oleObj name="think-cell Slide" r:id="rId4" imgW="465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265158" y="6103033"/>
            <a:ext cx="3586911" cy="20774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500">
                <a:latin typeface="Palatino Linotype" panose="02040502050505030304" pitchFamily="18" charset="0"/>
              </a:defRPr>
            </a:lvl1pPr>
            <a:lvl2pPr marL="191585" indent="0">
              <a:buNone/>
              <a:defRPr sz="1000"/>
            </a:lvl2pPr>
            <a:lvl3pPr marL="338624" indent="0">
              <a:buNone/>
              <a:defRPr sz="1000"/>
            </a:lvl3pPr>
            <a:lvl4pPr marL="535156" indent="0">
              <a:buNone/>
              <a:defRPr sz="1000"/>
            </a:lvl4pPr>
            <a:lvl5pPr marL="686388" indent="0">
              <a:buNone/>
              <a:defRPr sz="1000"/>
            </a:lvl5pPr>
          </a:lstStyle>
          <a:p>
            <a:pPr lvl="0"/>
            <a:r>
              <a:rPr lang="en-US" dirty="0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65158" y="5074613"/>
            <a:ext cx="4297888" cy="20774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88568" indent="-188568">
              <a:buNone/>
              <a:defRPr lang="en-US" sz="1500" baseline="0" smtClean="0">
                <a:latin typeface="Palatino Linotype" panose="02040502050505030304" pitchFamily="18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dirty="0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65158" y="4859205"/>
            <a:ext cx="4296719" cy="20774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500" baseline="0">
                <a:latin typeface="Palatino Linotype" panose="02040502050505030304" pitchFamily="18" charset="0"/>
              </a:defRPr>
            </a:lvl1pPr>
          </a:lstStyle>
          <a:p>
            <a:r>
              <a:rPr lang="en-US" dirty="0"/>
              <a:t>Report type here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65157" y="3595829"/>
            <a:ext cx="9361046" cy="498713"/>
          </a:xfrm>
          <a:prstGeom prst="rect">
            <a:avLst/>
          </a:prstGeom>
          <a:noFill/>
          <a:ln w="6350" cap="flat">
            <a:noFill/>
          </a:ln>
        </p:spPr>
        <p:txBody>
          <a:bodyPr lIns="95793" tIns="47896" rIns="95793" bIns="47896"/>
          <a:lstStyle>
            <a:lvl1pPr algn="l">
              <a:lnSpc>
                <a:spcPct val="90000"/>
              </a:lnSpc>
              <a:defRPr sz="3800" b="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Presentation title here</a:t>
            </a:r>
            <a:endParaRPr lang="de-D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3458637"/>
            <a:ext cx="9904413" cy="0"/>
          </a:xfrm>
          <a:prstGeom prst="line">
            <a:avLst/>
          </a:prstGeom>
          <a:ln w="6350" cap="flat">
            <a:solidFill>
              <a:srgbClr val="B421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157" y="3065354"/>
            <a:ext cx="9361046" cy="26314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43"/>
              </a:spcBef>
              <a:buNone/>
              <a:defRPr sz="1900" b="1" i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78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 or client name here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2647950" y="-3775"/>
            <a:ext cx="7254875" cy="922898"/>
          </a:xfrm>
          <a:prstGeom prst="rect">
            <a:avLst/>
          </a:prstGeom>
          <a:solidFill>
            <a:srgbClr val="B421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en-US" sz="140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2" descr="http://statics.phbs.pku.edu.cn/uploadfile/2017/1122/20171122092949636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1" t="26645" r="15215" b="28137"/>
          <a:stretch/>
        </p:blipFill>
        <p:spPr bwMode="auto">
          <a:xfrm>
            <a:off x="364939" y="166237"/>
            <a:ext cx="1957908" cy="66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49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9195656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think-cell Slide" r:id="rId4" imgW="465" imgH="457" progId="TCLayout.ActiveDocument.1">
                  <p:embed/>
                </p:oleObj>
              </mc:Choice>
              <mc:Fallback>
                <p:oleObj name="think-cell Slide" r:id="rId4" imgW="465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4" name="Picture 2" descr="http://statics.phbs.pku.edu.cn/uploadfile/2017/1122/20171122092949636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1" t="26645" r="15215" b="28137"/>
          <a:stretch/>
        </p:blipFill>
        <p:spPr bwMode="auto">
          <a:xfrm>
            <a:off x="7675042" y="189434"/>
            <a:ext cx="1957908" cy="66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07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 Titl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440824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think-cell Slide" r:id="rId4" imgW="465" imgH="457" progId="TCLayout.ActiveDocument.1">
                  <p:embed/>
                </p:oleObj>
              </mc:Choice>
              <mc:Fallback>
                <p:oleObj name="think-cell Slide" r:id="rId4" imgW="465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4806" y="1160486"/>
            <a:ext cx="9358500" cy="1544846"/>
          </a:xfrm>
        </p:spPr>
        <p:txBody>
          <a:bodyPr/>
          <a:lstStyle>
            <a:lvl1pPr marL="188568" indent="-188568">
              <a:lnSpc>
                <a:spcPct val="110000"/>
              </a:lnSpc>
              <a:buClr>
                <a:srgbClr val="B42100"/>
              </a:buClr>
              <a:defRPr baseline="0"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  <a:lvl2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2pPr>
            <a:lvl3pPr marL="895350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itchFamily="34" charset="0"/>
              <a:buChar char="•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3pPr>
            <a:lvl4pPr marL="1162050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4pPr>
            <a:lvl5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5pPr>
          </a:lstStyle>
          <a:p>
            <a:pPr marL="188568" indent="-188568">
              <a:lnSpc>
                <a:spcPct val="110000"/>
              </a:lnSpc>
              <a:buClr>
                <a:srgbClr val="B42100"/>
              </a:buClr>
            </a:pPr>
            <a:r>
              <a:rPr kumimoji="1" lang="en-US" altLang="zh-CN" sz="1600" dirty="0">
                <a:ea typeface="PMingLiU" pitchFamily="18" charset="-120"/>
              </a:rPr>
              <a:t>Text</a:t>
            </a:r>
            <a:r>
              <a:rPr kumimoji="1" lang="en-US" altLang="zh-CN" sz="1600" baseline="0" dirty="0">
                <a:ea typeface="PMingLiU" pitchFamily="18" charset="-120"/>
              </a:rPr>
              <a:t> on first level here</a:t>
            </a:r>
            <a:endParaRPr kumimoji="1" lang="en-US" altLang="zh-CN" sz="1600" dirty="0">
              <a:ea typeface="PMingLiU" pitchFamily="18" charset="-120"/>
            </a:endParaRPr>
          </a:p>
          <a:p>
            <a:pPr marL="5270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en-US" altLang="zh-CN" sz="1600" dirty="0">
                <a:latin typeface="Palatino Linotype" panose="02040502050505030304" pitchFamily="18" charset="0"/>
              </a:rPr>
              <a:t>Second level</a:t>
            </a:r>
          </a:p>
          <a:p>
            <a:pPr marL="895350" lvl="2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itchFamily="34" charset="0"/>
              <a:buChar char="•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Third level</a:t>
            </a:r>
          </a:p>
          <a:p>
            <a:pPr marL="1162050" lvl="3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Content</a:t>
            </a:r>
          </a:p>
          <a:p>
            <a:pPr marL="6286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endParaRPr lang="en-US" altLang="zh-CN" sz="1600" dirty="0">
              <a:latin typeface="Palatino Linotype" panose="02040502050505030304" pitchFamily="18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274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 Only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01070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think-cell Slide" r:id="rId4" imgW="465" imgH="457" progId="TCLayout.ActiveDocument.1">
                  <p:embed/>
                </p:oleObj>
              </mc:Choice>
              <mc:Fallback>
                <p:oleObj name="think-cell Slide" r:id="rId4" imgW="465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4806" y="1376363"/>
            <a:ext cx="4531032" cy="4933950"/>
          </a:xfrm>
        </p:spPr>
        <p:txBody>
          <a:bodyPr/>
          <a:lstStyle>
            <a:lvl1pPr marL="188568" indent="-188568">
              <a:lnSpc>
                <a:spcPct val="110000"/>
              </a:lnSpc>
              <a:buClr>
                <a:srgbClr val="B42100"/>
              </a:buClr>
              <a:defRPr baseline="0"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  <a:lvl2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2pPr>
            <a:lvl3pPr marL="895350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itchFamily="34" charset="0"/>
              <a:buChar char="•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3pPr>
            <a:lvl4pPr marL="1162050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4pPr>
            <a:lvl5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5pPr>
          </a:lstStyle>
          <a:p>
            <a:pPr marL="188568" indent="-188568">
              <a:lnSpc>
                <a:spcPct val="110000"/>
              </a:lnSpc>
              <a:buClr>
                <a:srgbClr val="B42100"/>
              </a:buClr>
            </a:pPr>
            <a:r>
              <a:rPr kumimoji="1" lang="en-US" altLang="zh-CN" sz="1600" dirty="0">
                <a:ea typeface="PMingLiU" pitchFamily="18" charset="-120"/>
              </a:rPr>
              <a:t>Text</a:t>
            </a:r>
            <a:r>
              <a:rPr kumimoji="1" lang="en-US" altLang="zh-CN" sz="1600" baseline="0" dirty="0">
                <a:ea typeface="PMingLiU" pitchFamily="18" charset="-120"/>
              </a:rPr>
              <a:t> on first level here</a:t>
            </a:r>
            <a:endParaRPr kumimoji="1" lang="en-US" altLang="zh-CN" sz="1600" dirty="0">
              <a:ea typeface="PMingLiU" pitchFamily="18" charset="-120"/>
            </a:endParaRPr>
          </a:p>
          <a:p>
            <a:pPr marL="5270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en-US" altLang="zh-CN" sz="1600" dirty="0">
                <a:latin typeface="Palatino Linotype" panose="02040502050505030304" pitchFamily="18" charset="0"/>
              </a:rPr>
              <a:t>Second level</a:t>
            </a:r>
          </a:p>
          <a:p>
            <a:pPr marL="895350" lvl="2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itchFamily="34" charset="0"/>
              <a:buChar char="•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Third level</a:t>
            </a:r>
          </a:p>
          <a:p>
            <a:pPr marL="1162050" lvl="3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Content</a:t>
            </a:r>
          </a:p>
          <a:p>
            <a:pPr marL="6286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endParaRPr lang="en-US" altLang="zh-CN" sz="1600" dirty="0">
              <a:latin typeface="Palatino Linotype" panose="02040502050505030304" pitchFamily="18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085277" y="1376363"/>
            <a:ext cx="4531032" cy="4933950"/>
          </a:xfrm>
        </p:spPr>
        <p:txBody>
          <a:bodyPr/>
          <a:lstStyle>
            <a:lvl1pPr marL="188568" indent="-188568">
              <a:lnSpc>
                <a:spcPct val="110000"/>
              </a:lnSpc>
              <a:buClr>
                <a:srgbClr val="B42100"/>
              </a:buClr>
              <a:defRPr baseline="0"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  <a:lvl2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2pPr>
            <a:lvl3pPr marL="895350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itchFamily="34" charset="0"/>
              <a:buChar char="•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3pPr>
            <a:lvl4pPr marL="1162050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4pPr>
            <a:lvl5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5pPr>
          </a:lstStyle>
          <a:p>
            <a:pPr marL="188568" indent="-188568">
              <a:lnSpc>
                <a:spcPct val="110000"/>
              </a:lnSpc>
              <a:buClr>
                <a:srgbClr val="B42100"/>
              </a:buClr>
            </a:pPr>
            <a:r>
              <a:rPr kumimoji="1" lang="en-US" altLang="zh-CN" sz="1600" dirty="0">
                <a:ea typeface="PMingLiU" pitchFamily="18" charset="-120"/>
              </a:rPr>
              <a:t>Text</a:t>
            </a:r>
            <a:r>
              <a:rPr kumimoji="1" lang="en-US" altLang="zh-CN" sz="1600" baseline="0" dirty="0">
                <a:ea typeface="PMingLiU" pitchFamily="18" charset="-120"/>
              </a:rPr>
              <a:t> on first level here</a:t>
            </a:r>
            <a:endParaRPr kumimoji="1" lang="en-US" altLang="zh-CN" sz="1600" dirty="0">
              <a:ea typeface="PMingLiU" pitchFamily="18" charset="-120"/>
            </a:endParaRPr>
          </a:p>
          <a:p>
            <a:pPr marL="5270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en-US" altLang="zh-CN" sz="1600" dirty="0">
                <a:latin typeface="Palatino Linotype" panose="02040502050505030304" pitchFamily="18" charset="0"/>
              </a:rPr>
              <a:t>Second level</a:t>
            </a:r>
          </a:p>
          <a:p>
            <a:pPr marL="895350" lvl="2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itchFamily="34" charset="0"/>
              <a:buChar char="•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Third level</a:t>
            </a:r>
          </a:p>
          <a:p>
            <a:pPr marL="1162050" lvl="3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Content</a:t>
            </a:r>
          </a:p>
          <a:p>
            <a:pPr marL="6286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endParaRPr lang="en-US" altLang="zh-CN" sz="16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52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8554087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think-cell Slide" r:id="rId4" imgW="465" imgH="457" progId="TCLayout.ActiveDocument.1">
                  <p:embed/>
                </p:oleObj>
              </mc:Choice>
              <mc:Fallback>
                <p:oleObj name="think-cell Slide" r:id="rId4" imgW="465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5158" y="2158484"/>
            <a:ext cx="9365380" cy="290849"/>
          </a:xfrm>
          <a:ln>
            <a:noFill/>
          </a:ln>
        </p:spPr>
        <p:txBody>
          <a:bodyPr/>
          <a:lstStyle>
            <a:lvl1pPr marL="172427" indent="-172427">
              <a:buFont typeface="Arial" pitchFamily="34" charset="0"/>
              <a:buChar char="•"/>
              <a:defRPr sz="2100" baseline="0"/>
            </a:lvl1pPr>
            <a:lvl2pPr marL="364012" indent="-191585">
              <a:spcBef>
                <a:spcPts val="629"/>
              </a:spcBef>
              <a:buFont typeface="Arial" pitchFamily="34" charset="0"/>
              <a:buChar char="–"/>
              <a:defRPr sz="2100"/>
            </a:lvl2pPr>
            <a:lvl3pPr marL="507700" indent="-143689">
              <a:spcBef>
                <a:spcPts val="210"/>
              </a:spcBef>
              <a:buFont typeface="Arial" pitchFamily="34" charset="0"/>
              <a:buChar char="-"/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Divider subsections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5158" y="1628009"/>
            <a:ext cx="9365310" cy="338406"/>
          </a:xfrm>
          <a:prstGeom prst="rect">
            <a:avLst/>
          </a:prstGeom>
          <a:ln>
            <a:noFill/>
          </a:ln>
        </p:spPr>
        <p:txBody>
          <a:bodyPr lIns="95793" tIns="47896" rIns="95793" bIns="47896"/>
          <a:lstStyle>
            <a:lvl1pPr>
              <a:defRPr baseline="0"/>
            </a:lvl1pPr>
          </a:lstStyle>
          <a:p>
            <a:r>
              <a:rPr lang="en-US" dirty="0"/>
              <a:t>Divider text here</a:t>
            </a:r>
          </a:p>
        </p:txBody>
      </p:sp>
    </p:spTree>
    <p:extLst>
      <p:ext uri="{BB962C8B-B14F-4D97-AF65-F5344CB8AC3E}">
        <p14:creationId xmlns:p14="http://schemas.microsoft.com/office/powerpoint/2010/main" val="8772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714759154"/>
              </p:ext>
            </p:extLst>
          </p:nvPr>
        </p:nvGraphicFramePr>
        <p:xfrm>
          <a:off x="1721" y="1589"/>
          <a:ext cx="171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21" y="1589"/>
                        <a:ext cx="171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840" y="1376682"/>
            <a:ext cx="9367890" cy="140807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Text on first level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60551" y="6596784"/>
            <a:ext cx="287228" cy="13853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  <a:pPr algn="r"/>
              <a:t>‹#›</a:t>
            </a:fld>
            <a:endParaRPr lang="en-US" sz="900" dirty="0">
              <a:solidFill>
                <a:srgbClr val="ADABA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271464" y="917440"/>
            <a:ext cx="9125694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lIns="95793" tIns="47896" rIns="95793" bIns="47896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 rot="16200000">
            <a:off x="144381" y="827726"/>
            <a:ext cx="182604" cy="0"/>
          </a:xfrm>
          <a:prstGeom prst="line">
            <a:avLst/>
          </a:prstGeom>
          <a:noFill/>
          <a:ln w="76200">
            <a:solidFill>
              <a:srgbClr val="B42100"/>
            </a:solidFill>
            <a:round/>
            <a:headEnd/>
            <a:tailEnd/>
          </a:ln>
        </p:spPr>
        <p:txBody>
          <a:bodyPr lIns="95793" tIns="47896" rIns="95793" bIns="47896"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Line 11"/>
          <p:cNvSpPr>
            <a:spLocks noChangeShapeType="1"/>
          </p:cNvSpPr>
          <p:nvPr userDrawn="1"/>
        </p:nvSpPr>
        <p:spPr bwMode="auto">
          <a:xfrm rot="16200000">
            <a:off x="191478" y="852338"/>
            <a:ext cx="136557" cy="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</p:spPr>
        <p:txBody>
          <a:bodyPr lIns="95793" tIns="47896" rIns="95793" bIns="47896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2" name="Group 30"/>
          <p:cNvGrpSpPr>
            <a:grpSpLocks/>
          </p:cNvGrpSpPr>
          <p:nvPr userDrawn="1"/>
        </p:nvGrpSpPr>
        <p:grpSpPr bwMode="auto">
          <a:xfrm>
            <a:off x="8955240" y="911089"/>
            <a:ext cx="453952" cy="69866"/>
            <a:chOff x="5208" y="545"/>
            <a:chExt cx="264" cy="44"/>
          </a:xfrm>
        </p:grpSpPr>
        <p:sp>
          <p:nvSpPr>
            <p:cNvPr id="16" name="Rectangle 17"/>
            <p:cNvSpPr>
              <a:spLocks noChangeArrowheads="1"/>
            </p:cNvSpPr>
            <p:nvPr userDrawn="1"/>
          </p:nvSpPr>
          <p:spPr bwMode="auto">
            <a:xfrm rot="10800000" flipH="1" flipV="1">
              <a:off x="5208" y="545"/>
              <a:ext cx="264" cy="44"/>
            </a:xfrm>
            <a:prstGeom prst="rect">
              <a:avLst/>
            </a:prstGeom>
            <a:solidFill>
              <a:srgbClr val="B42100"/>
            </a:solidFill>
            <a:ln>
              <a:noFill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 sz="1000" b="0">
                <a:solidFill>
                  <a:schemeClr val="bg1"/>
                </a:solidFill>
              </a:endParaRPr>
            </a:p>
          </p:txBody>
        </p:sp>
        <p:sp>
          <p:nvSpPr>
            <p:cNvPr id="17" name="Rectangle 22"/>
            <p:cNvSpPr>
              <a:spLocks noChangeArrowheads="1"/>
            </p:cNvSpPr>
            <p:nvPr userDrawn="1"/>
          </p:nvSpPr>
          <p:spPr bwMode="auto">
            <a:xfrm rot="10800000">
              <a:off x="5208" y="545"/>
              <a:ext cx="240" cy="27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/>
          </p:spPr>
          <p:txBody>
            <a:bodyPr rot="10800000" anchor="ctr"/>
            <a:lstStyle/>
            <a:p>
              <a:pPr algn="r">
                <a:defRPr/>
              </a:pPr>
              <a:endParaRPr lang="en-US" altLang="zh-CN" sz="200" b="0">
                <a:solidFill>
                  <a:schemeClr val="bg1"/>
                </a:solidFill>
              </a:endParaRPr>
            </a:p>
          </p:txBody>
        </p:sp>
      </p:grpSp>
      <p:sp>
        <p:nvSpPr>
          <p:cNvPr id="19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04596" y="6505766"/>
            <a:ext cx="495221" cy="1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20000"/>
              </a:spcBef>
              <a:buClr>
                <a:schemeClr val="accent1"/>
              </a:buClr>
              <a:buSzPct val="85000"/>
              <a:buFontTx/>
              <a:buChar char="-"/>
              <a:defRPr sz="800" b="0" smtClean="0">
                <a:solidFill>
                  <a:srgbClr val="93763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- </a:t>
            </a:r>
            <a:fld id="{D196C2D1-191C-4448-BECC-17644327C25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-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117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9" r:id="rId2"/>
    <p:sldLayoutId id="2147483670" r:id="rId3"/>
    <p:sldLayoutId id="2147483662" r:id="rId4"/>
    <p:sldLayoutId id="2147483663" r:id="rId5"/>
  </p:sldLayoutIdLst>
  <p:hf sldNum="0" hdr="0" ftr="0" dt="0"/>
  <p:txStyles>
    <p:titleStyle>
      <a:lvl1pPr marL="0" indent="0" algn="l" defTabSz="957925" rtl="0" eaLnBrk="1" latinLnBrk="0" hangingPunct="1">
        <a:lnSpc>
          <a:spcPct val="90000"/>
        </a:lnSpc>
        <a:spcBef>
          <a:spcPct val="0"/>
        </a:spcBef>
        <a:buNone/>
        <a:defRPr sz="2500" b="0" kern="1200" baseline="0">
          <a:solidFill>
            <a:schemeClr val="tx1"/>
          </a:solidFill>
          <a:latin typeface="Palatino Linotype" panose="02040502050505030304" pitchFamily="18" charset="0"/>
          <a:ea typeface="+mj-ea"/>
          <a:cs typeface="Arial" pitchFamily="34" charset="0"/>
        </a:defRPr>
      </a:lvl1pPr>
    </p:titleStyle>
    <p:bodyStyle>
      <a:lvl1pPr marL="188568" indent="-188568" algn="l" defTabSz="957925" rtl="0" eaLnBrk="1" latinLnBrk="0" hangingPunct="1">
        <a:lnSpc>
          <a:spcPct val="90000"/>
        </a:lnSpc>
        <a:spcBef>
          <a:spcPts val="1467"/>
        </a:spcBef>
        <a:buClr>
          <a:schemeClr val="bg2"/>
        </a:buClr>
        <a:buSzPct val="100000"/>
        <a:buFont typeface="Arial" pitchFamily="34" charset="0"/>
        <a:buChar char="■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itchFamily="34" charset="0"/>
        </a:defRPr>
      </a:lvl1pPr>
      <a:lvl2pPr marL="325695" indent="-134110" algn="l" defTabSz="957925" rtl="0" eaLnBrk="1" latinLnBrk="0" hangingPunct="1">
        <a:lnSpc>
          <a:spcPct val="90000"/>
        </a:lnSpc>
        <a:spcBef>
          <a:spcPts val="943"/>
        </a:spcBef>
        <a:buClr>
          <a:schemeClr val="bg2"/>
        </a:buClr>
        <a:buFont typeface="Arial" pitchFamily="34" charset="0"/>
        <a:buChar char="•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itchFamily="34" charset="0"/>
        </a:defRPr>
      </a:lvl2pPr>
      <a:lvl3pPr marL="512905" indent="-188568" algn="l" defTabSz="957925" rtl="0" eaLnBrk="1" latinLnBrk="0" hangingPunct="1">
        <a:lnSpc>
          <a:spcPct val="90000"/>
        </a:lnSpc>
        <a:spcBef>
          <a:spcPts val="629"/>
        </a:spcBef>
        <a:buClr>
          <a:schemeClr val="bg2"/>
        </a:buClr>
        <a:buFont typeface="Arial" pitchFamily="34" charset="0"/>
        <a:buChar char="–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itchFamily="34" charset="0"/>
        </a:defRPr>
      </a:lvl3pPr>
      <a:lvl4pPr marL="663759" indent="-143689" algn="l" defTabSz="957925" rtl="0" eaLnBrk="1" latinLnBrk="0" hangingPunct="1">
        <a:lnSpc>
          <a:spcPct val="90000"/>
        </a:lnSpc>
        <a:spcBef>
          <a:spcPts val="210"/>
        </a:spcBef>
        <a:buClr>
          <a:schemeClr val="bg2"/>
        </a:buClr>
        <a:buFont typeface="Arial" pitchFamily="34" charset="0"/>
        <a:buChar char="-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itchFamily="34" charset="0"/>
        </a:defRPr>
      </a:lvl4pPr>
      <a:lvl5pPr marL="807071" indent="-143312" algn="l" defTabSz="957925" rtl="0" eaLnBrk="1" latinLnBrk="0" hangingPunct="1">
        <a:lnSpc>
          <a:spcPct val="90000"/>
        </a:lnSpc>
        <a:spcBef>
          <a:spcPts val="105"/>
        </a:spcBef>
        <a:buClr>
          <a:schemeClr val="bg2"/>
        </a:buClr>
        <a:buFont typeface="Arial" pitchFamily="34" charset="0"/>
        <a:buChar char="-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itchFamily="34" charset="0"/>
        </a:defRPr>
      </a:lvl5pPr>
      <a:lvl6pPr marL="2634295" indent="-239481" algn="l" defTabSz="95792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4.xml"/><Relationship Id="rId10" Type="http://schemas.openxmlformats.org/officeDocument/2006/relationships/tags" Target="../tags/tag49.xml"/><Relationship Id="rId4" Type="http://schemas.openxmlformats.org/officeDocument/2006/relationships/tags" Target="../tags/tag43.xml"/><Relationship Id="rId9" Type="http://schemas.openxmlformats.org/officeDocument/2006/relationships/tags" Target="../tags/tag4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tags" Target="../tags/tag6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5" Type="http://schemas.openxmlformats.org/officeDocument/2006/relationships/tags" Target="../tags/tag54.xml"/><Relationship Id="rId10" Type="http://schemas.openxmlformats.org/officeDocument/2006/relationships/tags" Target="../tags/tag59.xml"/><Relationship Id="rId4" Type="http://schemas.openxmlformats.org/officeDocument/2006/relationships/tags" Target="../tags/tag53.xml"/><Relationship Id="rId9" Type="http://schemas.openxmlformats.org/officeDocument/2006/relationships/tags" Target="../tags/tag5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82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1.xml"/><Relationship Id="rId4" Type="http://schemas.openxmlformats.org/officeDocument/2006/relationships/tags" Target="../tags/tag9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6.xml"/><Relationship Id="rId4" Type="http://schemas.openxmlformats.org/officeDocument/2006/relationships/tags" Target="../tags/tag9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782175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think-cell Slide" r:id="rId4" imgW="465" imgH="457" progId="TCLayout.ActiveDocument.1">
                  <p:embed/>
                </p:oleObj>
              </mc:Choice>
              <mc:Fallback>
                <p:oleObj name="think-cell Slide" r:id="rId4" imgW="465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265158" y="6103033"/>
            <a:ext cx="6631264" cy="207749"/>
          </a:xfrm>
        </p:spPr>
        <p:txBody>
          <a:bodyPr/>
          <a:lstStyle/>
          <a:p>
            <a:r>
              <a:rPr lang="en-US" dirty="0"/>
              <a:t> Group Members: Kai Ren, </a:t>
            </a:r>
            <a:r>
              <a:rPr lang="en-US" dirty="0" err="1"/>
              <a:t>Weijie</a:t>
            </a:r>
            <a:r>
              <a:rPr lang="en-US" dirty="0"/>
              <a:t> Zhang, Rui Hu, </a:t>
            </a:r>
            <a:r>
              <a:rPr lang="en-US" dirty="0" err="1"/>
              <a:t>Yiming</a:t>
            </a:r>
            <a:r>
              <a:rPr lang="en-US" dirty="0"/>
              <a:t> Jiang, Yang Lan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Oct 29 , 2024</a:t>
            </a: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65157" y="3595829"/>
            <a:ext cx="9361046" cy="498713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Data Analysis Project 1.</a:t>
            </a:r>
            <a:endParaRPr lang="en-US" sz="4400" dirty="0">
              <a:latin typeface="Palatino Linotype" panose="02040502050505030304" pitchFamily="18" charset="0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265157" y="3065354"/>
            <a:ext cx="9361046" cy="2769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Predicting Stock Returns Using Machine Learning</a:t>
            </a:r>
            <a:endParaRPr lang="en-C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4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three to a slide, with paragraph, bullet, and dash points</a:t>
            </a:r>
          </a:p>
        </p:txBody>
      </p:sp>
      <p:sp>
        <p:nvSpPr>
          <p:cNvPr id="3" name="Text Placeholder 1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96875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5" name="Text Box 1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0850" y="1376361"/>
            <a:ext cx="2880000" cy="24967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algn="ctr" defTabSz="957263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0849" y="1626041"/>
            <a:ext cx="2880000" cy="4682684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8" name="Text Box 10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11778" y="1376361"/>
            <a:ext cx="2880000" cy="24967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algn="ctr" defTabSz="957263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511777" y="1626041"/>
            <a:ext cx="2880000" cy="4682684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1" name="Text Box 10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72706" y="1376361"/>
            <a:ext cx="2880000" cy="24967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algn="ctr" defTabSz="957263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6572705" y="1626041"/>
            <a:ext cx="2880000" cy="4682684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Four to a slide, with paragraph, bullet, and dash points</a:t>
            </a:r>
          </a:p>
        </p:txBody>
      </p:sp>
      <p:sp>
        <p:nvSpPr>
          <p:cNvPr id="3" name="Text Placeholder 1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96875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50849" y="1376361"/>
            <a:ext cx="2196001" cy="4932364"/>
            <a:chOff x="450849" y="1376361"/>
            <a:chExt cx="2196001" cy="4932364"/>
          </a:xfrm>
        </p:grpSpPr>
        <p:sp>
          <p:nvSpPr>
            <p:cNvPr id="4" name="Text Box 1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50850" y="1376361"/>
              <a:ext cx="2196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5" name="Text Placeholder 5"/>
            <p:cNvSpPr txBox="1">
              <a:spLocks/>
            </p:cNvSpPr>
            <p:nvPr/>
          </p:nvSpPr>
          <p:spPr>
            <a:xfrm>
              <a:off x="450849" y="1626041"/>
              <a:ext cx="2196000" cy="4682684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719224" y="1376361"/>
            <a:ext cx="2196001" cy="4932364"/>
            <a:chOff x="450849" y="1376361"/>
            <a:chExt cx="2196001" cy="4932364"/>
          </a:xfrm>
        </p:grpSpPr>
        <p:sp>
          <p:nvSpPr>
            <p:cNvPr id="12" name="Text Box 10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50850" y="1376361"/>
              <a:ext cx="2196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13" name="Text Placeholder 5"/>
            <p:cNvSpPr txBox="1">
              <a:spLocks/>
            </p:cNvSpPr>
            <p:nvPr/>
          </p:nvSpPr>
          <p:spPr>
            <a:xfrm>
              <a:off x="450849" y="1626041"/>
              <a:ext cx="2196000" cy="4682684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87599" y="1376361"/>
            <a:ext cx="2196001" cy="4932364"/>
            <a:chOff x="450849" y="1376361"/>
            <a:chExt cx="2196001" cy="4932364"/>
          </a:xfrm>
        </p:grpSpPr>
        <p:sp>
          <p:nvSpPr>
            <p:cNvPr id="15" name="Text Box 10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50850" y="1376361"/>
              <a:ext cx="2196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16" name="Text Placeholder 5"/>
            <p:cNvSpPr txBox="1">
              <a:spLocks/>
            </p:cNvSpPr>
            <p:nvPr/>
          </p:nvSpPr>
          <p:spPr>
            <a:xfrm>
              <a:off x="450849" y="1626041"/>
              <a:ext cx="2196000" cy="4682684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255974" y="1376361"/>
            <a:ext cx="2196001" cy="4932364"/>
            <a:chOff x="450849" y="1376361"/>
            <a:chExt cx="2196001" cy="4932364"/>
          </a:xfrm>
        </p:grpSpPr>
        <p:sp>
          <p:nvSpPr>
            <p:cNvPr id="18" name="Text Box 10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50850" y="1376361"/>
              <a:ext cx="2196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19" name="Text Placeholder 5"/>
            <p:cNvSpPr txBox="1">
              <a:spLocks/>
            </p:cNvSpPr>
            <p:nvPr/>
          </p:nvSpPr>
          <p:spPr>
            <a:xfrm>
              <a:off x="450849" y="1626041"/>
              <a:ext cx="2196000" cy="4682684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two-by-two</a:t>
            </a:r>
          </a:p>
        </p:txBody>
      </p:sp>
      <p:sp>
        <p:nvSpPr>
          <p:cNvPr id="3" name="Text Placeholder 1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96875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4" name="Text Box 1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0849" y="1376361"/>
            <a:ext cx="4356101" cy="24967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algn="ctr" defTabSz="957263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0848" y="1626041"/>
            <a:ext cx="4356101" cy="2091785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0" name="Text Box 10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095875" y="1376361"/>
            <a:ext cx="4356101" cy="24967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algn="ctr" defTabSz="957263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5095874" y="1626041"/>
            <a:ext cx="4356101" cy="2091785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5" name="Text Box 10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0849" y="3968649"/>
            <a:ext cx="4356101" cy="24967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algn="ctr" defTabSz="957263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450848" y="4218329"/>
            <a:ext cx="4356101" cy="2091785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7" name="Text Box 1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095875" y="3968649"/>
            <a:ext cx="4356101" cy="24967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algn="ctr" defTabSz="957263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5095874" y="4218329"/>
            <a:ext cx="4356101" cy="2091785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three-by-two</a:t>
            </a:r>
          </a:p>
        </p:txBody>
      </p:sp>
      <p:sp>
        <p:nvSpPr>
          <p:cNvPr id="3" name="Text Placeholder 1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96875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50848" y="1376361"/>
            <a:ext cx="2880001" cy="2341465"/>
            <a:chOff x="450848" y="1376361"/>
            <a:chExt cx="2880001" cy="2341465"/>
          </a:xfrm>
        </p:grpSpPr>
        <p:sp>
          <p:nvSpPr>
            <p:cNvPr id="4" name="Text Box 10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50849" y="1376361"/>
              <a:ext cx="2880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5" name="Text Placeholder 5"/>
            <p:cNvSpPr txBox="1">
              <a:spLocks/>
            </p:cNvSpPr>
            <p:nvPr/>
          </p:nvSpPr>
          <p:spPr>
            <a:xfrm>
              <a:off x="450848" y="1626041"/>
              <a:ext cx="2880000" cy="2091785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505196" y="1376361"/>
            <a:ext cx="2880001" cy="2341465"/>
            <a:chOff x="450848" y="1376361"/>
            <a:chExt cx="2880001" cy="2341465"/>
          </a:xfrm>
        </p:grpSpPr>
        <p:sp>
          <p:nvSpPr>
            <p:cNvPr id="10" name="Text Box 10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50849" y="1376361"/>
              <a:ext cx="2880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11" name="Text Placeholder 5"/>
            <p:cNvSpPr txBox="1">
              <a:spLocks/>
            </p:cNvSpPr>
            <p:nvPr/>
          </p:nvSpPr>
          <p:spPr>
            <a:xfrm>
              <a:off x="450848" y="1626041"/>
              <a:ext cx="2880000" cy="2091785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559544" y="1376361"/>
            <a:ext cx="2880001" cy="2341465"/>
            <a:chOff x="450848" y="1376361"/>
            <a:chExt cx="2880001" cy="2341465"/>
          </a:xfrm>
        </p:grpSpPr>
        <p:sp>
          <p:nvSpPr>
            <p:cNvPr id="13" name="Text Box 1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50849" y="1376361"/>
              <a:ext cx="2880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14" name="Text Placeholder 5"/>
            <p:cNvSpPr txBox="1">
              <a:spLocks/>
            </p:cNvSpPr>
            <p:nvPr/>
          </p:nvSpPr>
          <p:spPr>
            <a:xfrm>
              <a:off x="450848" y="1626041"/>
              <a:ext cx="2880000" cy="2091785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0848" y="3968848"/>
            <a:ext cx="2880001" cy="2341465"/>
            <a:chOff x="450848" y="1376361"/>
            <a:chExt cx="2880001" cy="2341465"/>
          </a:xfrm>
        </p:grpSpPr>
        <p:sp>
          <p:nvSpPr>
            <p:cNvPr id="16" name="Text Box 10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50849" y="1376361"/>
              <a:ext cx="2880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17" name="Text Placeholder 5"/>
            <p:cNvSpPr txBox="1">
              <a:spLocks/>
            </p:cNvSpPr>
            <p:nvPr/>
          </p:nvSpPr>
          <p:spPr>
            <a:xfrm>
              <a:off x="450848" y="1626041"/>
              <a:ext cx="2880000" cy="2091785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505196" y="3968848"/>
            <a:ext cx="2880001" cy="2341465"/>
            <a:chOff x="450848" y="1376361"/>
            <a:chExt cx="2880001" cy="2341465"/>
          </a:xfrm>
        </p:grpSpPr>
        <p:sp>
          <p:nvSpPr>
            <p:cNvPr id="19" name="Text Box 10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50849" y="1376361"/>
              <a:ext cx="2880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20" name="Text Placeholder 5"/>
            <p:cNvSpPr txBox="1">
              <a:spLocks/>
            </p:cNvSpPr>
            <p:nvPr/>
          </p:nvSpPr>
          <p:spPr>
            <a:xfrm>
              <a:off x="450848" y="1626041"/>
              <a:ext cx="2880000" cy="2091785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559544" y="3968848"/>
            <a:ext cx="2880001" cy="2341465"/>
            <a:chOff x="450848" y="1376361"/>
            <a:chExt cx="2880001" cy="2341465"/>
          </a:xfrm>
        </p:grpSpPr>
        <p:sp>
          <p:nvSpPr>
            <p:cNvPr id="22" name="Text Box 10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50849" y="1376361"/>
              <a:ext cx="2880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23" name="Text Placeholder 5"/>
            <p:cNvSpPr txBox="1">
              <a:spLocks/>
            </p:cNvSpPr>
            <p:nvPr/>
          </p:nvSpPr>
          <p:spPr>
            <a:xfrm>
              <a:off x="450848" y="1626041"/>
              <a:ext cx="2880000" cy="2091785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two columns of numbered points for each point</a:t>
            </a:r>
          </a:p>
        </p:txBody>
      </p:sp>
      <p:sp>
        <p:nvSpPr>
          <p:cNvPr id="3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1705" y="3236608"/>
            <a:ext cx="8985600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3</a:t>
            </a:r>
          </a:p>
        </p:txBody>
      </p:sp>
      <p:sp>
        <p:nvSpPr>
          <p:cNvPr id="35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1705" y="4274141"/>
            <a:ext cx="8985600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4</a:t>
            </a:r>
          </a:p>
        </p:txBody>
      </p:sp>
      <p:sp>
        <p:nvSpPr>
          <p:cNvPr id="3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1705" y="5311673"/>
            <a:ext cx="8985600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5</a:t>
            </a:r>
          </a:p>
        </p:txBody>
      </p:sp>
      <p:sp>
        <p:nvSpPr>
          <p:cNvPr id="37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1705" y="2199075"/>
            <a:ext cx="8985600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2</a:t>
            </a:r>
          </a:p>
        </p:txBody>
      </p:sp>
      <p:sp>
        <p:nvSpPr>
          <p:cNvPr id="38" name="Text Placeholder 5"/>
          <p:cNvSpPr txBox="1">
            <a:spLocks/>
          </p:cNvSpPr>
          <p:nvPr/>
        </p:nvSpPr>
        <p:spPr>
          <a:xfrm>
            <a:off x="853853" y="1449690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39" name="Text Placeholder 5"/>
          <p:cNvSpPr txBox="1">
            <a:spLocks/>
          </p:cNvSpPr>
          <p:nvPr/>
        </p:nvSpPr>
        <p:spPr>
          <a:xfrm>
            <a:off x="853853" y="2487222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0" name="Text Placeholder 5"/>
          <p:cNvSpPr txBox="1">
            <a:spLocks/>
          </p:cNvSpPr>
          <p:nvPr/>
        </p:nvSpPr>
        <p:spPr>
          <a:xfrm>
            <a:off x="853853" y="3524755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1" name="Text Placeholder 5"/>
          <p:cNvSpPr txBox="1">
            <a:spLocks/>
          </p:cNvSpPr>
          <p:nvPr/>
        </p:nvSpPr>
        <p:spPr>
          <a:xfrm>
            <a:off x="853853" y="4562288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2" name="Text Placeholder 5"/>
          <p:cNvSpPr txBox="1">
            <a:spLocks/>
          </p:cNvSpPr>
          <p:nvPr/>
        </p:nvSpPr>
        <p:spPr>
          <a:xfrm>
            <a:off x="825501" y="5599820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3" name="Text Placeholder 5"/>
          <p:cNvSpPr txBox="1">
            <a:spLocks/>
          </p:cNvSpPr>
          <p:nvPr/>
        </p:nvSpPr>
        <p:spPr>
          <a:xfrm>
            <a:off x="5160740" y="1449690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4" name="Text Placeholder 5"/>
          <p:cNvSpPr txBox="1">
            <a:spLocks/>
          </p:cNvSpPr>
          <p:nvPr/>
        </p:nvSpPr>
        <p:spPr>
          <a:xfrm>
            <a:off x="5160740" y="2487222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5" name="Text Placeholder 5"/>
          <p:cNvSpPr txBox="1">
            <a:spLocks/>
          </p:cNvSpPr>
          <p:nvPr/>
        </p:nvSpPr>
        <p:spPr>
          <a:xfrm>
            <a:off x="5160740" y="3524755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6" name="Text Placeholder 5"/>
          <p:cNvSpPr txBox="1">
            <a:spLocks/>
          </p:cNvSpPr>
          <p:nvPr/>
        </p:nvSpPr>
        <p:spPr>
          <a:xfrm>
            <a:off x="5160740" y="4562288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7" name="Text Placeholder 5"/>
          <p:cNvSpPr txBox="1">
            <a:spLocks/>
          </p:cNvSpPr>
          <p:nvPr/>
        </p:nvSpPr>
        <p:spPr>
          <a:xfrm>
            <a:off x="5132388" y="5599820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8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1705" y="1161542"/>
            <a:ext cx="8985830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two columns of numbered points for each point</a:t>
            </a:r>
          </a:p>
        </p:txBody>
      </p:sp>
      <p:sp>
        <p:nvSpPr>
          <p:cNvPr id="3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1706" y="1161542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1706" y="3236608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3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1706" y="4274141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4</a:t>
            </a:r>
          </a:p>
        </p:txBody>
      </p:sp>
      <p:sp>
        <p:nvSpPr>
          <p:cNvPr id="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1706" y="5311673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5</a:t>
            </a: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1706" y="2199075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2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53853" y="1449690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53853" y="2487222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53853" y="3524755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53853" y="4562288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825501" y="5599820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5160740" y="1449690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5160740" y="2487222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5160740" y="3524755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5160740" y="4562288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5132388" y="5599820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8" name="Rectangle 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082291" y="1161542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6</a:t>
            </a:r>
          </a:p>
        </p:txBody>
      </p:sp>
      <p:sp>
        <p:nvSpPr>
          <p:cNvPr id="19" name="Rectangle 4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082291" y="3236608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8</a:t>
            </a:r>
          </a:p>
        </p:txBody>
      </p:sp>
      <p:sp>
        <p:nvSpPr>
          <p:cNvPr id="20" name="Rectangle 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082291" y="4274141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9</a:t>
            </a:r>
          </a:p>
        </p:txBody>
      </p:sp>
      <p:sp>
        <p:nvSpPr>
          <p:cNvPr id="21" name="Rectangle 4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82291" y="5311673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10</a:t>
            </a:r>
          </a:p>
        </p:txBody>
      </p:sp>
      <p:sp>
        <p:nvSpPr>
          <p:cNvPr id="22" name="Rectangle 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082291" y="2199075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two ways of showing major points</a:t>
            </a:r>
          </a:p>
        </p:txBody>
      </p:sp>
      <p:sp>
        <p:nvSpPr>
          <p:cNvPr id="3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396875" y="1376363"/>
            <a:ext cx="1552575" cy="748776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4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384175" y="2567332"/>
            <a:ext cx="1552575" cy="748776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5" name="Rectangle 13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384175" y="3758301"/>
            <a:ext cx="1552575" cy="748776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6" name="Rectangle 16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384175" y="4949270"/>
            <a:ext cx="1552575" cy="748776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7" name="Text Placeholder 12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96875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8" name="Text Placeholder 22"/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2100262" y="2561462"/>
            <a:ext cx="3114629" cy="860483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9" name="Text Placeholder 22"/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2100262" y="3758301"/>
            <a:ext cx="3114629" cy="860483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0" name="Text Placeholder 22"/>
          <p:cNvSpPr txBox="1">
            <a:spLocks/>
          </p:cNvSpPr>
          <p:nvPr>
            <p:custDataLst>
              <p:tags r:id="rId8"/>
            </p:custDataLst>
          </p:nvPr>
        </p:nvSpPr>
        <p:spPr bwMode="auto">
          <a:xfrm>
            <a:off x="2100262" y="4949270"/>
            <a:ext cx="3114629" cy="860483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1" name="Text Placeholder 22"/>
          <p:cNvSpPr txBox="1">
            <a:spLocks/>
          </p:cNvSpPr>
          <p:nvPr>
            <p:custDataLst>
              <p:tags r:id="rId9"/>
            </p:custDataLst>
          </p:nvPr>
        </p:nvSpPr>
        <p:spPr bwMode="auto">
          <a:xfrm>
            <a:off x="5401341" y="1375569"/>
            <a:ext cx="3114010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  <a:endParaRPr lang="en-US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2" name="Text Placeholder 22"/>
          <p:cNvSpPr txBox="1">
            <a:spLocks/>
          </p:cNvSpPr>
          <p:nvPr>
            <p:custDataLst>
              <p:tags r:id="rId10"/>
            </p:custDataLst>
          </p:nvPr>
        </p:nvSpPr>
        <p:spPr bwMode="auto">
          <a:xfrm>
            <a:off x="5401341" y="2561462"/>
            <a:ext cx="3114010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3" name="Text Placeholder 22"/>
          <p:cNvSpPr txBox="1">
            <a:spLocks/>
          </p:cNvSpPr>
          <p:nvPr>
            <p:custDataLst>
              <p:tags r:id="rId11"/>
            </p:custDataLst>
          </p:nvPr>
        </p:nvSpPr>
        <p:spPr bwMode="auto">
          <a:xfrm>
            <a:off x="5401341" y="3758301"/>
            <a:ext cx="3114010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4" name="Text Placeholder 22"/>
          <p:cNvSpPr txBox="1">
            <a:spLocks/>
          </p:cNvSpPr>
          <p:nvPr>
            <p:custDataLst>
              <p:tags r:id="rId12"/>
            </p:custDataLst>
          </p:nvPr>
        </p:nvSpPr>
        <p:spPr bwMode="auto">
          <a:xfrm>
            <a:off x="5401341" y="4949270"/>
            <a:ext cx="3114010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5" name="Text Placeholder 22"/>
          <p:cNvSpPr txBox="1">
            <a:spLocks/>
          </p:cNvSpPr>
          <p:nvPr/>
        </p:nvSpPr>
        <p:spPr bwMode="auto">
          <a:xfrm>
            <a:off x="2100262" y="1375569"/>
            <a:ext cx="3114629" cy="860483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major points with chevrons</a:t>
            </a:r>
          </a:p>
        </p:txBody>
      </p:sp>
      <p:sp>
        <p:nvSpPr>
          <p:cNvPr id="3" name="Text Placeholder 1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96875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396875" y="1376363"/>
            <a:ext cx="1552575" cy="748800"/>
          </a:xfrm>
          <a:prstGeom prst="homePlate">
            <a:avLst>
              <a:gd name="adj" fmla="val 24063"/>
            </a:avLst>
          </a:prstGeom>
          <a:solidFill>
            <a:schemeClr val="bg2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8" name="Text Placeholder 22"/>
          <p:cNvSpPr txBox="1">
            <a:spLocks/>
          </p:cNvSpPr>
          <p:nvPr/>
        </p:nvSpPr>
        <p:spPr bwMode="auto">
          <a:xfrm>
            <a:off x="2100263" y="1375569"/>
            <a:ext cx="2649537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9" name="Text Placeholder 22"/>
          <p:cNvSpPr txBox="1">
            <a:spLocks/>
          </p:cNvSpPr>
          <p:nvPr/>
        </p:nvSpPr>
        <p:spPr bwMode="auto">
          <a:xfrm>
            <a:off x="2100263" y="2561462"/>
            <a:ext cx="2649537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0" name="Text Placeholder 22"/>
          <p:cNvSpPr txBox="1">
            <a:spLocks/>
          </p:cNvSpPr>
          <p:nvPr/>
        </p:nvSpPr>
        <p:spPr bwMode="auto">
          <a:xfrm>
            <a:off x="2100263" y="3758301"/>
            <a:ext cx="2649537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1" name="Text Placeholder 22"/>
          <p:cNvSpPr txBox="1">
            <a:spLocks/>
          </p:cNvSpPr>
          <p:nvPr/>
        </p:nvSpPr>
        <p:spPr bwMode="auto">
          <a:xfrm>
            <a:off x="2100263" y="4949270"/>
            <a:ext cx="2649537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2" name="Text Placeholder 22"/>
          <p:cNvSpPr txBox="1">
            <a:spLocks/>
          </p:cNvSpPr>
          <p:nvPr/>
        </p:nvSpPr>
        <p:spPr bwMode="auto">
          <a:xfrm>
            <a:off x="5401340" y="1375569"/>
            <a:ext cx="3345785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  <a:endParaRPr lang="en-US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3" name="Text Placeholder 22"/>
          <p:cNvSpPr txBox="1">
            <a:spLocks/>
          </p:cNvSpPr>
          <p:nvPr/>
        </p:nvSpPr>
        <p:spPr bwMode="auto">
          <a:xfrm>
            <a:off x="5401340" y="2561462"/>
            <a:ext cx="3345785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4" name="Text Placeholder 22"/>
          <p:cNvSpPr txBox="1">
            <a:spLocks/>
          </p:cNvSpPr>
          <p:nvPr/>
        </p:nvSpPr>
        <p:spPr bwMode="auto">
          <a:xfrm>
            <a:off x="5401340" y="3758301"/>
            <a:ext cx="3345785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5" name="Text Placeholder 22"/>
          <p:cNvSpPr txBox="1">
            <a:spLocks/>
          </p:cNvSpPr>
          <p:nvPr/>
        </p:nvSpPr>
        <p:spPr bwMode="auto">
          <a:xfrm>
            <a:off x="5401340" y="4949270"/>
            <a:ext cx="3345785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gray">
          <a:xfrm>
            <a:off x="396875" y="2584531"/>
            <a:ext cx="1552575" cy="748800"/>
          </a:xfrm>
          <a:prstGeom prst="homePlate">
            <a:avLst>
              <a:gd name="adj" fmla="val 24063"/>
            </a:avLst>
          </a:prstGeom>
          <a:solidFill>
            <a:schemeClr val="bg2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gray">
          <a:xfrm>
            <a:off x="396875" y="3792699"/>
            <a:ext cx="1552575" cy="748800"/>
          </a:xfrm>
          <a:prstGeom prst="homePlate">
            <a:avLst>
              <a:gd name="adj" fmla="val 24063"/>
            </a:avLst>
          </a:prstGeom>
          <a:solidFill>
            <a:schemeClr val="bg2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gray">
          <a:xfrm>
            <a:off x="396875" y="5000867"/>
            <a:ext cx="1552575" cy="748800"/>
          </a:xfrm>
          <a:prstGeom prst="homePlate">
            <a:avLst>
              <a:gd name="adj" fmla="val 24063"/>
            </a:avLst>
          </a:prstGeom>
          <a:solidFill>
            <a:schemeClr val="bg2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chevrons with text boxes</a:t>
            </a:r>
          </a:p>
        </p:txBody>
      </p:sp>
      <p:sp>
        <p:nvSpPr>
          <p:cNvPr id="3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392113" y="1377950"/>
            <a:ext cx="2206625" cy="584200"/>
          </a:xfrm>
          <a:prstGeom prst="chevron">
            <a:avLst>
              <a:gd name="adj" fmla="val 34952"/>
            </a:avLst>
          </a:prstGeom>
          <a:solidFill>
            <a:schemeClr val="bg2"/>
          </a:solidFill>
          <a:ln w="12700" cap="rnd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Text, Palatino Linotype14-pt bold</a:t>
            </a:r>
          </a:p>
        </p:txBody>
      </p:sp>
      <p:sp>
        <p:nvSpPr>
          <p:cNvPr id="4" name="AutoShape 4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2446338" y="1377950"/>
            <a:ext cx="2206625" cy="584200"/>
          </a:xfrm>
          <a:prstGeom prst="chevron">
            <a:avLst>
              <a:gd name="adj" fmla="val 34975"/>
            </a:avLst>
          </a:prstGeom>
          <a:solidFill>
            <a:schemeClr val="bg2"/>
          </a:solidFill>
          <a:ln w="12700" cap="rnd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5" name="AutoShape 5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4494213" y="1377950"/>
            <a:ext cx="2206625" cy="584200"/>
          </a:xfrm>
          <a:prstGeom prst="chevron">
            <a:avLst>
              <a:gd name="adj" fmla="val 34975"/>
            </a:avLst>
          </a:prstGeom>
          <a:solidFill>
            <a:schemeClr val="bg2"/>
          </a:solidFill>
          <a:ln w="12700" cap="rnd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6" name="AutoShape 6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6540500" y="1377950"/>
            <a:ext cx="2206625" cy="584200"/>
          </a:xfrm>
          <a:prstGeom prst="chevron">
            <a:avLst>
              <a:gd name="adj" fmla="val 34975"/>
            </a:avLst>
          </a:prstGeom>
          <a:solidFill>
            <a:schemeClr val="bg2"/>
          </a:solidFill>
          <a:ln w="12700" cap="rnd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7" name="Text Placeholder 12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96875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92113" y="2113984"/>
            <a:ext cx="1957388" cy="116955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446338" y="2113984"/>
            <a:ext cx="1957388" cy="116955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494213" y="2113984"/>
            <a:ext cx="1957388" cy="116955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1" name="Text Placeholder 5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6540500" y="2113984"/>
            <a:ext cx="1957388" cy="116955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Text boxes – vertical chevrons with text</a:t>
            </a:r>
            <a:endParaRPr lang="en-US" dirty="0"/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 rot="5400000">
            <a:off x="2330450" y="1609725"/>
            <a:ext cx="1028700" cy="1816100"/>
          </a:xfrm>
          <a:prstGeom prst="chevron">
            <a:avLst>
              <a:gd name="adj" fmla="val 25000"/>
            </a:avLst>
          </a:prstGeom>
          <a:solidFill>
            <a:schemeClr val="bg2"/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lIns="36000" tIns="36000" rIns="36000" bIns="36000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  <a:ea typeface="ＭＳ Ｐゴシック" pitchFamily="50" charset="-128"/>
              </a:rPr>
              <a:t>Text</a:t>
            </a:r>
            <a:endParaRPr lang="en-US" sz="1400" b="1" dirty="0">
              <a:solidFill>
                <a:schemeClr val="bg1"/>
              </a:solidFill>
              <a:latin typeface="Palatino Linotype" panose="02040502050505030304" pitchFamily="18" charset="0"/>
              <a:ea typeface="ＭＳ Ｐゴシック" pitchFamily="50" charset="-128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rot="5400000">
            <a:off x="2330450" y="2486025"/>
            <a:ext cx="1028700" cy="1816100"/>
          </a:xfrm>
          <a:prstGeom prst="chevron">
            <a:avLst>
              <a:gd name="adj" fmla="val 25000"/>
            </a:avLst>
          </a:prstGeom>
          <a:solidFill>
            <a:schemeClr val="bg2"/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lIns="36000" tIns="36000" rIns="36000" bIns="36000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  <a:ea typeface="ＭＳ Ｐゴシック" pitchFamily="50" charset="-128"/>
              </a:rPr>
              <a:t>Text</a:t>
            </a:r>
            <a:endParaRPr lang="en-US" sz="1400" b="1" dirty="0">
              <a:solidFill>
                <a:schemeClr val="bg1"/>
              </a:solidFill>
              <a:latin typeface="Palatino Linotype" panose="02040502050505030304" pitchFamily="18" charset="0"/>
              <a:ea typeface="ＭＳ Ｐゴシック" pitchFamily="50" charset="-128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 rot="5400000">
            <a:off x="2330450" y="3362325"/>
            <a:ext cx="1028700" cy="1816100"/>
          </a:xfrm>
          <a:prstGeom prst="chevron">
            <a:avLst>
              <a:gd name="adj" fmla="val 25000"/>
            </a:avLst>
          </a:prstGeom>
          <a:solidFill>
            <a:schemeClr val="bg2"/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lIns="36000" tIns="36000" rIns="36000" bIns="36000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  <a:ea typeface="ＭＳ Ｐゴシック" pitchFamily="50" charset="-128"/>
              </a:rPr>
              <a:t>Text</a:t>
            </a:r>
            <a:endParaRPr lang="en-US" sz="1400" b="1" dirty="0">
              <a:solidFill>
                <a:schemeClr val="bg1"/>
              </a:solidFill>
              <a:latin typeface="Palatino Linotype" panose="02040502050505030304" pitchFamily="18" charset="0"/>
              <a:ea typeface="ＭＳ Ｐゴシック" pitchFamily="50" charset="-128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 rot="5400000">
            <a:off x="2330450" y="4238625"/>
            <a:ext cx="1028700" cy="1816100"/>
          </a:xfrm>
          <a:prstGeom prst="chevron">
            <a:avLst>
              <a:gd name="adj" fmla="val 25000"/>
            </a:avLst>
          </a:prstGeom>
          <a:solidFill>
            <a:schemeClr val="bg2"/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lIns="36000" tIns="36000" rIns="36000" bIns="36000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  <a:ea typeface="ＭＳ Ｐゴシック" pitchFamily="50" charset="-128"/>
              </a:rPr>
              <a:t>Text</a:t>
            </a:r>
            <a:endParaRPr lang="en-US" sz="1400" b="1" dirty="0">
              <a:solidFill>
                <a:schemeClr val="bg1"/>
              </a:solidFill>
              <a:latin typeface="Palatino Linotype" panose="02040502050505030304" pitchFamily="18" charset="0"/>
              <a:ea typeface="ＭＳ Ｐゴシック" pitchFamily="50" charset="-128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970089" y="2003425"/>
            <a:ext cx="4774398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970089" y="2879725"/>
            <a:ext cx="4774398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970089" y="3756024"/>
            <a:ext cx="4774398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3970089" y="4632325"/>
            <a:ext cx="4774398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The Framework</a:t>
            </a:r>
          </a:p>
        </p:txBody>
      </p:sp>
      <p:sp>
        <p:nvSpPr>
          <p:cNvPr id="3" name="Text Placeholder 5"/>
          <p:cNvSpPr txBox="1">
            <a:spLocks/>
          </p:cNvSpPr>
          <p:nvPr/>
        </p:nvSpPr>
        <p:spPr>
          <a:xfrm>
            <a:off x="264840" y="1160463"/>
            <a:ext cx="9403035" cy="5149850"/>
          </a:xfrm>
          <a:prstGeom prst="rect">
            <a:avLst/>
          </a:prstGeom>
        </p:spPr>
        <p:txBody>
          <a:bodyPr/>
          <a:lstStyle>
            <a:lvl1pPr marL="188568" indent="-188568" algn="l" defTabSz="957925" rtl="0" eaLnBrk="1" latinLnBrk="0" hangingPunct="1">
              <a:lnSpc>
                <a:spcPct val="90000"/>
              </a:lnSpc>
              <a:spcBef>
                <a:spcPts val="1467"/>
              </a:spcBef>
              <a:buClr>
                <a:schemeClr val="bg2"/>
              </a:buClr>
              <a:buSzPct val="100000"/>
              <a:buFont typeface="Arial" pitchFamily="34" charset="0"/>
              <a:buChar char="■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1pPr>
            <a:lvl2pPr marL="325695" indent="-134110" algn="l" defTabSz="957925" rtl="0" eaLnBrk="1" latinLnBrk="0" hangingPunct="1">
              <a:lnSpc>
                <a:spcPct val="90000"/>
              </a:lnSpc>
              <a:spcBef>
                <a:spcPts val="943"/>
              </a:spcBef>
              <a:buClr>
                <a:schemeClr val="bg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2pPr>
            <a:lvl3pPr marL="512905" indent="-188568" algn="l" defTabSz="957925" rtl="0" eaLnBrk="1" latinLnBrk="0" hangingPunct="1">
              <a:lnSpc>
                <a:spcPct val="90000"/>
              </a:lnSpc>
              <a:spcBef>
                <a:spcPts val="629"/>
              </a:spcBef>
              <a:buClr>
                <a:schemeClr val="bg2"/>
              </a:buClr>
              <a:buFont typeface="Arial" pitchFamily="34" charset="0"/>
              <a:buChar char="–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3pPr>
            <a:lvl4pPr marL="663759" indent="-143689" algn="l" defTabSz="957925" rtl="0" eaLnBrk="1" latinLnBrk="0" hangingPunct="1">
              <a:lnSpc>
                <a:spcPct val="90000"/>
              </a:lnSpc>
              <a:spcBef>
                <a:spcPts val="210"/>
              </a:spcBef>
              <a:buClr>
                <a:schemeClr val="bg2"/>
              </a:buClr>
              <a:buFont typeface="Arial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4pPr>
            <a:lvl5pPr marL="807071" indent="-143312" algn="l" defTabSz="957925" rtl="0" eaLnBrk="1" latinLnBrk="0" hangingPunct="1">
              <a:lnSpc>
                <a:spcPct val="90000"/>
              </a:lnSpc>
              <a:spcBef>
                <a:spcPts val="105"/>
              </a:spcBef>
              <a:buClr>
                <a:schemeClr val="bg2"/>
              </a:buClr>
              <a:buFont typeface="Arial" pitchFamily="34" charset="0"/>
              <a:buChar char="-"/>
              <a:defRPr sz="17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5pPr>
            <a:lvl6pPr marL="2634295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220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1183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dirty="0"/>
              <a:t>Bullet</a:t>
            </a:r>
          </a:p>
          <a:p>
            <a:pPr lvl="2"/>
            <a:r>
              <a:rPr lang="en-US" sz="1600" dirty="0"/>
              <a:t>Dash</a:t>
            </a:r>
          </a:p>
          <a:p>
            <a:pPr lvl="3"/>
            <a:r>
              <a:rPr lang="en-US" sz="1600" dirty="0"/>
              <a:t>Sub bullet</a:t>
            </a:r>
          </a:p>
        </p:txBody>
      </p:sp>
    </p:spTree>
    <p:extLst>
      <p:ext uri="{BB962C8B-B14F-4D97-AF65-F5344CB8AC3E}">
        <p14:creationId xmlns:p14="http://schemas.microsoft.com/office/powerpoint/2010/main" val="1558051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Text b</a:t>
            </a:r>
            <a:r>
              <a:rPr lang="en-US" dirty="0"/>
              <a:t>locks – two squares</a:t>
            </a:r>
          </a:p>
        </p:txBody>
      </p:sp>
      <p:sp>
        <p:nvSpPr>
          <p:cNvPr id="3" name="Slide Number Placeholder 11"/>
          <p:cNvSpPr txBox="1">
            <a:spLocks/>
          </p:cNvSpPr>
          <p:nvPr/>
        </p:nvSpPr>
        <p:spPr>
          <a:xfrm>
            <a:off x="415925" y="6554788"/>
            <a:ext cx="346075" cy="14287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63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925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888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851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814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776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739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702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6B2407-E3DE-42EE-BB9A-9ADA55DC3674}" type="slidenum">
              <a:rPr lang="en-US" smtClean="0">
                <a:latin typeface="Palatino Linotype" panose="02040502050505030304" pitchFamily="18" charset="0"/>
              </a:rPr>
              <a:pPr/>
              <a:t>20</a:t>
            </a:fld>
            <a:endParaRPr lang="en-US">
              <a:latin typeface="Palatino Linotype" panose="02040502050505030304" pitchFamily="18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80301" y="2335769"/>
            <a:ext cx="3240000" cy="28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651375" y="1705769"/>
            <a:ext cx="3600000" cy="41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8" name="Trapezoid 12"/>
          <p:cNvSpPr/>
          <p:nvPr/>
        </p:nvSpPr>
        <p:spPr>
          <a:xfrm rot="16200000">
            <a:off x="2264911" y="3460769"/>
            <a:ext cx="4140000" cy="630000"/>
          </a:xfrm>
          <a:prstGeom prst="trapezoid">
            <a:avLst>
              <a:gd name="adj" fmla="val 98866"/>
            </a:avLst>
          </a:pr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54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GB" sz="140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blocks – sources leading to</a:t>
            </a:r>
          </a:p>
        </p:txBody>
      </p:sp>
      <p:sp>
        <p:nvSpPr>
          <p:cNvPr id="3" name="Text Placeholder 5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12836" y="1830536"/>
            <a:ext cx="3605213" cy="3911452"/>
          </a:xfrm>
          <a:prstGeom prst="homePlate">
            <a:avLst>
              <a:gd name="adj" fmla="val 817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" name="Text Placeholder 12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812836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5" name="Text Placeholder 1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771153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 flipH="1">
            <a:off x="5559461" y="1829668"/>
            <a:ext cx="3605213" cy="3911452"/>
          </a:xfrm>
          <a:prstGeom prst="homePlate">
            <a:avLst>
              <a:gd name="adj" fmla="val 817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txBody>
          <a:bodyPr wrap="square" lIns="180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7" name="Oval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76749" y="3011394"/>
            <a:ext cx="1546225" cy="1548000"/>
          </a:xfrm>
          <a:prstGeom prst="ellipse">
            <a:avLst/>
          </a:prstGeom>
          <a:solidFill>
            <a:schemeClr val="bg2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  <a:ea typeface="ＭＳ Ｐゴシック" pitchFamily="50" charset="-128"/>
              </a:rPr>
              <a:t>Text</a:t>
            </a:r>
            <a:endParaRPr lang="en-US" sz="1400" b="1" dirty="0">
              <a:solidFill>
                <a:schemeClr val="bg1"/>
              </a:solidFill>
              <a:latin typeface="Palatino Linotype" panose="02040502050505030304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trees – executive summary tree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7291975" y="1824556"/>
            <a:ext cx="2160000" cy="4521562"/>
            <a:chOff x="6930838" y="1824556"/>
            <a:chExt cx="1981200" cy="4521562"/>
          </a:xfrm>
        </p:grpSpPr>
        <p:grpSp>
          <p:nvGrpSpPr>
            <p:cNvPr id="22" name="组合 21"/>
            <p:cNvGrpSpPr/>
            <p:nvPr/>
          </p:nvGrpSpPr>
          <p:grpSpPr>
            <a:xfrm>
              <a:off x="6932426" y="1824556"/>
              <a:ext cx="1979612" cy="496611"/>
              <a:chOff x="6932426" y="1824556"/>
              <a:chExt cx="1979612" cy="496611"/>
            </a:xfrm>
          </p:grpSpPr>
          <p:sp>
            <p:nvSpPr>
              <p:cNvPr id="13" name="Text Box 10"/>
              <p:cNvSpPr txBox="1"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932426" y="1824556"/>
                <a:ext cx="1979612" cy="180000"/>
              </a:xfrm>
              <a:prstGeom prst="rect">
                <a:avLst/>
              </a:prstGeom>
              <a:solidFill>
                <a:schemeClr val="bg2"/>
              </a:solidFill>
              <a:ln w="12700" algn="ctr">
                <a:solidFill>
                  <a:schemeClr val="bg2"/>
                </a:solidFill>
                <a:miter lim="800000"/>
                <a:headEnd/>
                <a:tailEnd type="none" w="sm" len="med"/>
              </a:ln>
            </p:spPr>
            <p:txBody>
              <a:bodyPr lIns="36000" tIns="36000" rIns="36000" bIns="36000" anchor="ctr" anchorCtr="1"/>
              <a:lstStyle/>
              <a:p>
                <a:pPr defTabSz="957263"/>
                <a:r>
                  <a:rPr lang="en-US" sz="1000" b="1">
                    <a:solidFill>
                      <a:schemeClr val="bg1"/>
                    </a:solidFill>
                    <a:latin typeface="Palatino Linotype" panose="02040502050505030304" pitchFamily="18" charset="0"/>
                  </a:rPr>
                  <a:t>Chapter title</a:t>
                </a:r>
              </a:p>
            </p:txBody>
          </p:sp>
          <p:sp>
            <p:nvSpPr>
              <p:cNvPr id="14" name="Rectangle 11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932426" y="2005583"/>
                <a:ext cx="1979612" cy="315584"/>
              </a:xfrm>
              <a:prstGeom prst="rect">
                <a:avLst/>
              </a:prstGeom>
              <a:noFill/>
              <a:ln w="1270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defTabSz="957998">
                  <a:spcAft>
                    <a:spcPts val="300"/>
                  </a:spcAft>
                  <a:defRPr/>
                </a:pPr>
                <a:r>
                  <a:rPr lang="en-US" sz="1000" kern="0" dirty="0">
                    <a:latin typeface="Palatino Linotype" panose="02040502050505030304" pitchFamily="18" charset="0"/>
                  </a:rPr>
                  <a:t>Supporting conclusion</a:t>
                </a:r>
              </a:p>
            </p:txBody>
          </p:sp>
        </p:grpSp>
        <p:sp>
          <p:nvSpPr>
            <p:cNvPr id="18" name="Rectangle 21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930838" y="2382721"/>
              <a:ext cx="1981200" cy="3963397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lIns="36000" tIns="36000" rIns="36000" bIns="36000"/>
            <a:lstStyle/>
            <a:p>
              <a:pPr marL="180000" lvl="1" indent="-180000" defTabSz="957263"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000" dirty="0">
                  <a:latin typeface="Palatino Linotype" panose="02040502050505030304" pitchFamily="18" charset="0"/>
                </a:rPr>
                <a:t>Slide text</a:t>
              </a:r>
            </a:p>
            <a:p>
              <a:pPr marL="360000" lvl="2" indent="-180000" defTabSz="957263"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</a:pPr>
              <a:r>
                <a:rPr lang="en-US" sz="1000" dirty="0">
                  <a:latin typeface="Palatino Linotype" panose="02040502050505030304" pitchFamily="18" charset="0"/>
                </a:rPr>
                <a:t>Dash</a:t>
              </a:r>
            </a:p>
          </p:txBody>
        </p:sp>
      </p:grpSp>
      <p:grpSp>
        <p:nvGrpSpPr>
          <p:cNvPr id="19" name="Group 2"/>
          <p:cNvGrpSpPr/>
          <p:nvPr/>
        </p:nvGrpSpPr>
        <p:grpSpPr>
          <a:xfrm>
            <a:off x="455612" y="1159753"/>
            <a:ext cx="8996363" cy="603248"/>
            <a:chOff x="387350" y="1123947"/>
            <a:chExt cx="8372475" cy="603248"/>
          </a:xfrm>
        </p:grpSpPr>
        <p:sp>
          <p:nvSpPr>
            <p:cNvPr id="20" name="Rectangle 1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87350" y="1292059"/>
              <a:ext cx="8372475" cy="435136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defTabSz="957998">
                <a:spcAft>
                  <a:spcPts val="300"/>
                </a:spcAft>
                <a:defRPr/>
              </a:pPr>
              <a:r>
                <a:rPr lang="en-US" sz="1200" dirty="0">
                  <a:latin typeface="Palatino Linotype" panose="02040502050505030304" pitchFamily="18" charset="0"/>
                </a:rPr>
                <a:t>Main conclusion</a:t>
              </a:r>
              <a:endParaRPr lang="en-US" sz="1200" kern="0" dirty="0">
                <a:latin typeface="Palatino Linotype" panose="02040502050505030304" pitchFamily="18" charset="0"/>
              </a:endParaRPr>
            </a:p>
          </p:txBody>
        </p:sp>
        <p:sp>
          <p:nvSpPr>
            <p:cNvPr id="21" name="Text Box 10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87350" y="1123947"/>
              <a:ext cx="8372475" cy="216000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defTabSz="957263"/>
              <a:r>
                <a:rPr lang="en-US" sz="12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Report title</a:t>
              </a:r>
              <a:endParaRPr lang="en-US" sz="1400" b="1">
                <a:solidFill>
                  <a:schemeClr val="bg1"/>
                </a:solidFill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011600" y="1824556"/>
            <a:ext cx="2160000" cy="4521562"/>
            <a:chOff x="6930838" y="1824556"/>
            <a:chExt cx="1981200" cy="4521562"/>
          </a:xfrm>
        </p:grpSpPr>
        <p:grpSp>
          <p:nvGrpSpPr>
            <p:cNvPr id="25" name="组合 24"/>
            <p:cNvGrpSpPr/>
            <p:nvPr/>
          </p:nvGrpSpPr>
          <p:grpSpPr>
            <a:xfrm>
              <a:off x="6932426" y="1824556"/>
              <a:ext cx="1979612" cy="496611"/>
              <a:chOff x="6932426" y="1824556"/>
              <a:chExt cx="1979612" cy="496611"/>
            </a:xfrm>
          </p:grpSpPr>
          <p:sp>
            <p:nvSpPr>
              <p:cNvPr id="27" name="Text Box 10"/>
              <p:cNvSpPr txBox="1"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32426" y="1824556"/>
                <a:ext cx="1979612" cy="180000"/>
              </a:xfrm>
              <a:prstGeom prst="rect">
                <a:avLst/>
              </a:prstGeom>
              <a:solidFill>
                <a:schemeClr val="bg2"/>
              </a:solidFill>
              <a:ln w="12700" algn="ctr">
                <a:solidFill>
                  <a:schemeClr val="bg2"/>
                </a:solidFill>
                <a:miter lim="800000"/>
                <a:headEnd/>
                <a:tailEnd type="none" w="sm" len="med"/>
              </a:ln>
            </p:spPr>
            <p:txBody>
              <a:bodyPr lIns="36000" tIns="36000" rIns="36000" bIns="36000" anchor="ctr" anchorCtr="1"/>
              <a:lstStyle/>
              <a:p>
                <a:pPr defTabSz="957263"/>
                <a:r>
                  <a:rPr lang="en-US" sz="1000" b="1">
                    <a:solidFill>
                      <a:schemeClr val="bg1"/>
                    </a:solidFill>
                    <a:latin typeface="Palatino Linotype" panose="02040502050505030304" pitchFamily="18" charset="0"/>
                  </a:rPr>
                  <a:t>Chapter title</a:t>
                </a:r>
              </a:p>
            </p:txBody>
          </p:sp>
          <p:sp>
            <p:nvSpPr>
              <p:cNvPr id="28" name="Rectangle 11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6932426" y="2005583"/>
                <a:ext cx="1979612" cy="315584"/>
              </a:xfrm>
              <a:prstGeom prst="rect">
                <a:avLst/>
              </a:prstGeom>
              <a:noFill/>
              <a:ln w="1270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defTabSz="957998">
                  <a:spcAft>
                    <a:spcPts val="300"/>
                  </a:spcAft>
                  <a:defRPr/>
                </a:pPr>
                <a:r>
                  <a:rPr lang="en-US" sz="1000" kern="0" dirty="0">
                    <a:latin typeface="Palatino Linotype" panose="02040502050505030304" pitchFamily="18" charset="0"/>
                  </a:rPr>
                  <a:t>Supporting conclusion</a:t>
                </a:r>
              </a:p>
            </p:txBody>
          </p:sp>
        </p:grpSp>
        <p:sp>
          <p:nvSpPr>
            <p:cNvPr id="26" name="Rectangle 21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6930838" y="2382721"/>
              <a:ext cx="1981200" cy="3963397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lIns="36000" tIns="36000" rIns="36000" bIns="36000"/>
            <a:lstStyle/>
            <a:p>
              <a:pPr marL="180000" lvl="1" indent="-180000" defTabSz="957263"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000" dirty="0">
                  <a:latin typeface="Palatino Linotype" panose="02040502050505030304" pitchFamily="18" charset="0"/>
                </a:rPr>
                <a:t>Slide text</a:t>
              </a:r>
            </a:p>
            <a:p>
              <a:pPr marL="360000" lvl="2" indent="-180000" defTabSz="957263"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</a:pPr>
              <a:r>
                <a:rPr lang="en-US" sz="1000" dirty="0">
                  <a:latin typeface="Palatino Linotype" panose="02040502050505030304" pitchFamily="18" charset="0"/>
                </a:rPr>
                <a:t>Dash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731225" y="1824556"/>
            <a:ext cx="2160000" cy="4521562"/>
            <a:chOff x="6930838" y="1824556"/>
            <a:chExt cx="1981200" cy="4521562"/>
          </a:xfrm>
        </p:grpSpPr>
        <p:grpSp>
          <p:nvGrpSpPr>
            <p:cNvPr id="30" name="组合 29"/>
            <p:cNvGrpSpPr/>
            <p:nvPr/>
          </p:nvGrpSpPr>
          <p:grpSpPr>
            <a:xfrm>
              <a:off x="6932426" y="1824556"/>
              <a:ext cx="1979612" cy="496611"/>
              <a:chOff x="6932426" y="1824556"/>
              <a:chExt cx="1979612" cy="496611"/>
            </a:xfrm>
          </p:grpSpPr>
          <p:sp>
            <p:nvSpPr>
              <p:cNvPr id="32" name="Text Box 10"/>
              <p:cNvSpPr txBox="1"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932426" y="1824556"/>
                <a:ext cx="1979612" cy="180000"/>
              </a:xfrm>
              <a:prstGeom prst="rect">
                <a:avLst/>
              </a:prstGeom>
              <a:solidFill>
                <a:schemeClr val="bg2"/>
              </a:solidFill>
              <a:ln w="12700" algn="ctr">
                <a:solidFill>
                  <a:schemeClr val="bg2"/>
                </a:solidFill>
                <a:miter lim="800000"/>
                <a:headEnd/>
                <a:tailEnd type="none" w="sm" len="med"/>
              </a:ln>
            </p:spPr>
            <p:txBody>
              <a:bodyPr lIns="36000" tIns="36000" rIns="36000" bIns="36000" anchor="ctr" anchorCtr="1"/>
              <a:lstStyle/>
              <a:p>
                <a:pPr defTabSz="957263"/>
                <a:r>
                  <a:rPr lang="en-US" sz="1000" b="1">
                    <a:solidFill>
                      <a:schemeClr val="bg1"/>
                    </a:solidFill>
                    <a:latin typeface="Palatino Linotype" panose="02040502050505030304" pitchFamily="18" charset="0"/>
                  </a:rPr>
                  <a:t>Chapter title</a:t>
                </a:r>
              </a:p>
            </p:txBody>
          </p:sp>
          <p:sp>
            <p:nvSpPr>
              <p:cNvPr id="33" name="Rectangle 11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932426" y="2005583"/>
                <a:ext cx="1979612" cy="315584"/>
              </a:xfrm>
              <a:prstGeom prst="rect">
                <a:avLst/>
              </a:prstGeom>
              <a:noFill/>
              <a:ln w="1270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defTabSz="957998">
                  <a:spcAft>
                    <a:spcPts val="300"/>
                  </a:spcAft>
                  <a:defRPr/>
                </a:pPr>
                <a:r>
                  <a:rPr lang="en-US" sz="1000" kern="0" dirty="0">
                    <a:latin typeface="Palatino Linotype" panose="02040502050505030304" pitchFamily="18" charset="0"/>
                  </a:rPr>
                  <a:t>Supporting conclusion</a:t>
                </a:r>
              </a:p>
            </p:txBody>
          </p:sp>
        </p:grpSp>
        <p:sp>
          <p:nvSpPr>
            <p:cNvPr id="31" name="Rectangle 21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930838" y="2382721"/>
              <a:ext cx="1981200" cy="3963397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lIns="36000" tIns="36000" rIns="36000" bIns="36000"/>
            <a:lstStyle/>
            <a:p>
              <a:pPr marL="180000" lvl="1" indent="-180000" defTabSz="957263"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000" dirty="0">
                  <a:latin typeface="Palatino Linotype" panose="02040502050505030304" pitchFamily="18" charset="0"/>
                </a:rPr>
                <a:t>Slide text</a:t>
              </a:r>
            </a:p>
            <a:p>
              <a:pPr marL="360000" lvl="2" indent="-180000" defTabSz="957263"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</a:pPr>
              <a:r>
                <a:rPr lang="en-US" sz="1000" dirty="0">
                  <a:latin typeface="Palatino Linotype" panose="02040502050505030304" pitchFamily="18" charset="0"/>
                </a:rPr>
                <a:t>Dash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50850" y="1824556"/>
            <a:ext cx="2160000" cy="4521562"/>
            <a:chOff x="6930838" y="1824556"/>
            <a:chExt cx="1981200" cy="4521562"/>
          </a:xfrm>
        </p:grpSpPr>
        <p:grpSp>
          <p:nvGrpSpPr>
            <p:cNvPr id="35" name="组合 34"/>
            <p:cNvGrpSpPr/>
            <p:nvPr/>
          </p:nvGrpSpPr>
          <p:grpSpPr>
            <a:xfrm>
              <a:off x="6932426" y="1824556"/>
              <a:ext cx="1979612" cy="496611"/>
              <a:chOff x="6932426" y="1824556"/>
              <a:chExt cx="1979612" cy="496611"/>
            </a:xfrm>
          </p:grpSpPr>
          <p:sp>
            <p:nvSpPr>
              <p:cNvPr id="37" name="Text Box 10"/>
              <p:cNvSpPr txBox="1"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6932426" y="1824556"/>
                <a:ext cx="1979612" cy="180000"/>
              </a:xfrm>
              <a:prstGeom prst="rect">
                <a:avLst/>
              </a:prstGeom>
              <a:solidFill>
                <a:schemeClr val="bg2"/>
              </a:solidFill>
              <a:ln w="12700" algn="ctr">
                <a:solidFill>
                  <a:schemeClr val="bg2"/>
                </a:solidFill>
                <a:miter lim="800000"/>
                <a:headEnd/>
                <a:tailEnd type="none" w="sm" len="med"/>
              </a:ln>
            </p:spPr>
            <p:txBody>
              <a:bodyPr lIns="36000" tIns="36000" rIns="36000" bIns="36000" anchor="ctr" anchorCtr="1"/>
              <a:lstStyle/>
              <a:p>
                <a:pPr defTabSz="957263"/>
                <a:r>
                  <a:rPr lang="en-US" sz="1000" b="1">
                    <a:solidFill>
                      <a:schemeClr val="bg1"/>
                    </a:solidFill>
                    <a:latin typeface="Palatino Linotype" panose="02040502050505030304" pitchFamily="18" charset="0"/>
                  </a:rPr>
                  <a:t>Chapter title</a:t>
                </a:r>
              </a:p>
            </p:txBody>
          </p:sp>
          <p:sp>
            <p:nvSpPr>
              <p:cNvPr id="38" name="Rectangle 11"/>
              <p:cNvSpPr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6932426" y="2005583"/>
                <a:ext cx="1979612" cy="315584"/>
              </a:xfrm>
              <a:prstGeom prst="rect">
                <a:avLst/>
              </a:prstGeom>
              <a:noFill/>
              <a:ln w="1270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defTabSz="957998">
                  <a:spcAft>
                    <a:spcPts val="300"/>
                  </a:spcAft>
                  <a:defRPr/>
                </a:pPr>
                <a:r>
                  <a:rPr lang="en-US" sz="1000" kern="0" dirty="0">
                    <a:latin typeface="Palatino Linotype" panose="02040502050505030304" pitchFamily="18" charset="0"/>
                  </a:rPr>
                  <a:t>Supporting conclusion</a:t>
                </a:r>
              </a:p>
            </p:txBody>
          </p:sp>
        </p:grpSp>
        <p:sp>
          <p:nvSpPr>
            <p:cNvPr id="36" name="Rectangle 21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930838" y="2382721"/>
              <a:ext cx="1981200" cy="3963397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lIns="36000" tIns="36000" rIns="36000" bIns="36000"/>
            <a:lstStyle/>
            <a:p>
              <a:pPr marL="180000" lvl="1" indent="-180000" defTabSz="957263"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000" dirty="0">
                  <a:latin typeface="Palatino Linotype" panose="02040502050505030304" pitchFamily="18" charset="0"/>
                </a:rPr>
                <a:t>Slide text</a:t>
              </a:r>
            </a:p>
            <a:p>
              <a:pPr marL="360000" lvl="2" indent="-180000" defTabSz="957263"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</a:pPr>
              <a:r>
                <a:rPr lang="en-US" sz="1000" dirty="0">
                  <a:latin typeface="Palatino Linotype" panose="02040502050505030304" pitchFamily="18" charset="0"/>
                </a:rPr>
                <a:t>Dash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49"/>
          <p:cNvSpPr/>
          <p:nvPr>
            <p:custDataLst>
              <p:tags r:id="rId1"/>
            </p:custDataLst>
          </p:nvPr>
        </p:nvSpPr>
        <p:spPr>
          <a:xfrm>
            <a:off x="970129" y="3179911"/>
            <a:ext cx="8444703" cy="3382231"/>
          </a:xfrm>
          <a:prstGeom prst="roundRect">
            <a:avLst>
              <a:gd name="adj" fmla="val 32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 Linotype" panose="02040502050505030304" pitchFamily="18" charset="0"/>
            </a:endParaRPr>
          </a:p>
        </p:txBody>
      </p:sp>
      <p:graphicFrame>
        <p:nvGraphicFramePr>
          <p:cNvPr id="9" name="Table 41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30278497"/>
              </p:ext>
            </p:extLst>
          </p:nvPr>
        </p:nvGraphicFramePr>
        <p:xfrm>
          <a:off x="240028" y="2901334"/>
          <a:ext cx="9172010" cy="329122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23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3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5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658">
                <a:tc gridSpan="3">
                  <a:txBody>
                    <a:bodyPr/>
                    <a:lstStyle/>
                    <a:p>
                      <a:endParaRPr lang="en-US" sz="1200" b="1" kern="12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  <a:ea typeface="华文楷体" pitchFamily="2" charset="-122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74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Palatino Linotype" panose="02040502050505030304" pitchFamily="18" charset="0"/>
                          <a:ea typeface="华文楷体" pitchFamily="2" charset="-122"/>
                        </a:rPr>
                        <a:t>xxx</a:t>
                      </a:r>
                      <a:endParaRPr lang="en-US" sz="1200" b="1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Arial" pitchFamily="34" charset="0"/>
                        <a:buChar char="•"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  <a:p>
                      <a:pPr marL="360363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华文楷体" pitchFamily="2" charset="-122"/>
                        <a:buChar char="-"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94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Palatino Linotype" panose="02040502050505030304" pitchFamily="18" charset="0"/>
                          <a:ea typeface="华文楷体" pitchFamily="2" charset="-122"/>
                        </a:rPr>
                        <a:t>xxx</a:t>
                      </a:r>
                      <a:endParaRPr lang="en-US" sz="1200" b="1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Arial" pitchFamily="34" charset="0"/>
                        <a:buChar char="•"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  <a:p>
                      <a:pPr marL="360363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华文楷体" pitchFamily="2" charset="-122"/>
                        <a:buChar char="-"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Arial" pitchFamily="34" charset="0"/>
                        <a:buChar char="•"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  <a:p>
                      <a:pPr marL="360363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华文楷体" pitchFamily="2" charset="-122"/>
                        <a:buChar char="-"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– two</a:t>
            </a: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274289" y="1168497"/>
            <a:ext cx="9142413" cy="327989"/>
          </a:xfrm>
          <a:prstGeom prst="rect">
            <a:avLst/>
          </a:prstGeom>
          <a:solidFill>
            <a:schemeClr val="bg2"/>
          </a:solidFill>
        </p:spPr>
        <p:txBody>
          <a:bodyPr wrap="square" lIns="36000" rIns="36000" rtlCol="0" anchor="ctr">
            <a:no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r>
              <a:rPr lang="en-US" altLang="zh-CN" dirty="0">
                <a:latin typeface="Palatino Linotype" panose="02040502050505030304" pitchFamily="18" charset="0"/>
              </a:rPr>
              <a:t>Growth Path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AutoShape 3"/>
          <p:cNvSpPr>
            <a:spLocks/>
          </p:cNvSpPr>
          <p:nvPr>
            <p:custDataLst>
              <p:tags r:id="rId4"/>
            </p:custDataLst>
          </p:nvPr>
        </p:nvSpPr>
        <p:spPr bwMode="auto">
          <a:xfrm rot="21580317">
            <a:off x="964216" y="2950411"/>
            <a:ext cx="4176091" cy="180759"/>
          </a:xfrm>
          <a:custGeom>
            <a:avLst/>
            <a:gdLst>
              <a:gd name="T0" fmla="*/ 0 w 21517"/>
              <a:gd name="T1" fmla="*/ 0 h 12283"/>
              <a:gd name="T2" fmla="*/ 21517 w 21517"/>
              <a:gd name="T3" fmla="*/ 12283 h 12283"/>
            </a:gdLst>
            <a:ahLst/>
            <a:cxnLst/>
            <a:rect l="T0" t="T1" r="T2" b="T3"/>
            <a:pathLst>
              <a:path w="21517" h="12283">
                <a:moveTo>
                  <a:pt x="-122" y="12283"/>
                </a:moveTo>
                <a:cubicBezTo>
                  <a:pt x="-122" y="12283"/>
                  <a:pt x="7415" y="-9317"/>
                  <a:pt x="21478" y="1248"/>
                </a:cubicBezTo>
              </a:path>
            </a:pathLst>
          </a:custGeom>
          <a:noFill/>
          <a:ln w="50800" cap="rnd">
            <a:solidFill>
              <a:schemeClr val="accent5"/>
            </a:solidFill>
            <a:round/>
            <a:headEnd type="none" w="sm" len="sm"/>
            <a:tailEnd type="stealth" w="sm" len="med"/>
          </a:ln>
        </p:spPr>
        <p:txBody>
          <a:bodyPr wrap="none" anchor="ctr"/>
          <a:lstStyle/>
          <a:p>
            <a:pPr algn="ctr"/>
            <a:endParaRPr lang="en-US" sz="1400">
              <a:latin typeface="Palatino Linotype" panose="02040502050505030304" pitchFamily="18" charset="0"/>
              <a:sym typeface="Gill Sans"/>
            </a:endParaRPr>
          </a:p>
        </p:txBody>
      </p:sp>
      <p:sp>
        <p:nvSpPr>
          <p:cNvPr id="8" name="AutoShape 3"/>
          <p:cNvSpPr>
            <a:spLocks/>
          </p:cNvSpPr>
          <p:nvPr>
            <p:custDataLst>
              <p:tags r:id="rId5"/>
            </p:custDataLst>
          </p:nvPr>
        </p:nvSpPr>
        <p:spPr bwMode="auto">
          <a:xfrm rot="21580317">
            <a:off x="5193145" y="2800889"/>
            <a:ext cx="4176091" cy="180759"/>
          </a:xfrm>
          <a:custGeom>
            <a:avLst/>
            <a:gdLst>
              <a:gd name="T0" fmla="*/ 0 w 21517"/>
              <a:gd name="T1" fmla="*/ 0 h 12283"/>
              <a:gd name="T2" fmla="*/ 21517 w 21517"/>
              <a:gd name="T3" fmla="*/ 12283 h 12283"/>
            </a:gdLst>
            <a:ahLst/>
            <a:cxnLst/>
            <a:rect l="T0" t="T1" r="T2" b="T3"/>
            <a:pathLst>
              <a:path w="21517" h="12283">
                <a:moveTo>
                  <a:pt x="-122" y="12283"/>
                </a:moveTo>
                <a:cubicBezTo>
                  <a:pt x="-122" y="12283"/>
                  <a:pt x="7415" y="-9317"/>
                  <a:pt x="21478" y="1248"/>
                </a:cubicBezTo>
              </a:path>
            </a:pathLst>
          </a:custGeom>
          <a:noFill/>
          <a:ln w="50800" cap="rnd">
            <a:solidFill>
              <a:schemeClr val="bg2"/>
            </a:solidFill>
            <a:round/>
            <a:headEnd type="none" w="sm" len="sm"/>
            <a:tailEnd type="stealth" w="sm" len="med"/>
          </a:ln>
        </p:spPr>
        <p:txBody>
          <a:bodyPr wrap="none" anchor="ctr"/>
          <a:lstStyle/>
          <a:p>
            <a:pPr algn="ctr"/>
            <a:endParaRPr lang="en-US" sz="1400">
              <a:latin typeface="Palatino Linotype" panose="02040502050505030304" pitchFamily="18" charset="0"/>
              <a:sym typeface="Gill Sans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537315" y="1857433"/>
            <a:ext cx="3178799" cy="1620000"/>
          </a:xfrm>
          <a:prstGeom prst="rect">
            <a:avLst/>
          </a:prstGeom>
          <a:ln w="12700">
            <a:noFill/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Step 1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5691790" y="1677413"/>
            <a:ext cx="3178799" cy="1620000"/>
          </a:xfrm>
          <a:prstGeom prst="rect">
            <a:avLst/>
          </a:prstGeom>
          <a:ln w="12700">
            <a:noFill/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Step 2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</p:spTree>
    <p:extLst>
      <p:ext uri="{BB962C8B-B14F-4D97-AF65-F5344CB8AC3E}">
        <p14:creationId xmlns:p14="http://schemas.microsoft.com/office/powerpoint/2010/main" val="3717393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– three</a:t>
            </a:r>
          </a:p>
        </p:txBody>
      </p:sp>
      <p:graphicFrame>
        <p:nvGraphicFramePr>
          <p:cNvPr id="11" name="Table 4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47958196"/>
              </p:ext>
            </p:extLst>
          </p:nvPr>
        </p:nvGraphicFramePr>
        <p:xfrm>
          <a:off x="240028" y="2901334"/>
          <a:ext cx="9172010" cy="329122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1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6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6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6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658">
                <a:tc gridSpan="3">
                  <a:txBody>
                    <a:bodyPr/>
                    <a:lstStyle/>
                    <a:p>
                      <a:endParaRPr lang="en-US" sz="1200" b="1" kern="12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  <a:ea typeface="华文楷体" pitchFamily="2" charset="-122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kern="12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  <a:ea typeface="华文楷体" pitchFamily="2" charset="-122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74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xxx</a:t>
                      </a:r>
                      <a:endParaRPr lang="en-US" sz="1200" b="1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Arial" pitchFamily="34" charset="0"/>
                        <a:buChar char="•"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  <a:p>
                      <a:pPr marL="360363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华文楷体" pitchFamily="2" charset="-122"/>
                        <a:buChar char="-"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endParaRPr lang="en-US" altLang="zh-CN" sz="12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94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Palatino Linotype" panose="02040502050505030304" pitchFamily="18" charset="0"/>
                          <a:ea typeface="华文楷体" pitchFamily="2" charset="-122"/>
                        </a:rPr>
                        <a:t>xxx</a:t>
                      </a:r>
                      <a:endParaRPr lang="en-US" sz="1200" b="1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Arial" pitchFamily="34" charset="0"/>
                        <a:buChar char="•"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  <a:p>
                      <a:pPr marL="360363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华文楷体" pitchFamily="2" charset="-122"/>
                        <a:buChar char="-"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Arial" pitchFamily="34" charset="0"/>
                        <a:buChar char="•"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  <a:p>
                      <a:pPr marL="360363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华文楷体" pitchFamily="2" charset="-122"/>
                        <a:buChar char="-"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>
            <p:custDataLst>
              <p:tags r:id="rId2"/>
            </p:custDataLst>
          </p:nvPr>
        </p:nvSpPr>
        <p:spPr>
          <a:xfrm>
            <a:off x="274289" y="1168497"/>
            <a:ext cx="9142413" cy="327989"/>
          </a:xfrm>
          <a:prstGeom prst="rect">
            <a:avLst/>
          </a:prstGeom>
          <a:solidFill>
            <a:schemeClr val="bg2"/>
          </a:solidFill>
        </p:spPr>
        <p:txBody>
          <a:bodyPr wrap="square" lIns="36000" rIns="36000" rtlCol="0" anchor="ctr">
            <a:no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r>
              <a:rPr lang="en-US" altLang="zh-CN" dirty="0">
                <a:latin typeface="Palatino Linotype" panose="02040502050505030304" pitchFamily="18" charset="0"/>
              </a:rPr>
              <a:t>Growth Path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3" name="AutoShape 3"/>
          <p:cNvSpPr>
            <a:spLocks/>
          </p:cNvSpPr>
          <p:nvPr>
            <p:custDataLst>
              <p:tags r:id="rId3"/>
            </p:custDataLst>
          </p:nvPr>
        </p:nvSpPr>
        <p:spPr bwMode="auto">
          <a:xfrm rot="21580317">
            <a:off x="3980596" y="2746029"/>
            <a:ext cx="2520000" cy="180759"/>
          </a:xfrm>
          <a:custGeom>
            <a:avLst/>
            <a:gdLst>
              <a:gd name="T0" fmla="*/ 0 w 21517"/>
              <a:gd name="T1" fmla="*/ 0 h 12283"/>
              <a:gd name="T2" fmla="*/ 21517 w 21517"/>
              <a:gd name="T3" fmla="*/ 12283 h 12283"/>
            </a:gdLst>
            <a:ahLst/>
            <a:cxnLst/>
            <a:rect l="T0" t="T1" r="T2" b="T3"/>
            <a:pathLst>
              <a:path w="21517" h="12283">
                <a:moveTo>
                  <a:pt x="-122" y="12283"/>
                </a:moveTo>
                <a:cubicBezTo>
                  <a:pt x="-122" y="12283"/>
                  <a:pt x="7415" y="-9317"/>
                  <a:pt x="21478" y="1248"/>
                </a:cubicBezTo>
              </a:path>
            </a:pathLst>
          </a:custGeom>
          <a:noFill/>
          <a:ln w="50800" cap="rnd">
            <a:solidFill>
              <a:schemeClr val="bg2">
                <a:lumMod val="60000"/>
                <a:lumOff val="40000"/>
              </a:schemeClr>
            </a:solidFill>
            <a:round/>
            <a:headEnd type="none" w="sm" len="sm"/>
            <a:tailEnd type="stealth" w="sm" len="med"/>
          </a:ln>
        </p:spPr>
        <p:txBody>
          <a:bodyPr wrap="none" anchor="ctr"/>
          <a:lstStyle/>
          <a:p>
            <a:pPr algn="ctr"/>
            <a:endParaRPr lang="en-US" sz="1400">
              <a:latin typeface="Palatino Linotype" panose="02040502050505030304" pitchFamily="18" charset="0"/>
              <a:sym typeface="Gill Sans"/>
            </a:endParaRPr>
          </a:p>
        </p:txBody>
      </p:sp>
      <p:sp>
        <p:nvSpPr>
          <p:cNvPr id="14" name="AutoShape 3"/>
          <p:cNvSpPr>
            <a:spLocks/>
          </p:cNvSpPr>
          <p:nvPr>
            <p:custDataLst>
              <p:tags r:id="rId4"/>
            </p:custDataLst>
          </p:nvPr>
        </p:nvSpPr>
        <p:spPr bwMode="auto">
          <a:xfrm rot="21580317">
            <a:off x="6891541" y="2536907"/>
            <a:ext cx="2520000" cy="180759"/>
          </a:xfrm>
          <a:custGeom>
            <a:avLst/>
            <a:gdLst>
              <a:gd name="T0" fmla="*/ 0 w 21517"/>
              <a:gd name="T1" fmla="*/ 0 h 12283"/>
              <a:gd name="T2" fmla="*/ 21517 w 21517"/>
              <a:gd name="T3" fmla="*/ 12283 h 12283"/>
            </a:gdLst>
            <a:ahLst/>
            <a:cxnLst/>
            <a:rect l="T0" t="T1" r="T2" b="T3"/>
            <a:pathLst>
              <a:path w="21517" h="12283">
                <a:moveTo>
                  <a:pt x="-122" y="12283"/>
                </a:moveTo>
                <a:cubicBezTo>
                  <a:pt x="-122" y="12283"/>
                  <a:pt x="7415" y="-9317"/>
                  <a:pt x="21478" y="1248"/>
                </a:cubicBezTo>
              </a:path>
            </a:pathLst>
          </a:custGeom>
          <a:noFill/>
          <a:ln w="50800" cap="rnd">
            <a:solidFill>
              <a:schemeClr val="bg2"/>
            </a:solidFill>
            <a:round/>
            <a:headEnd type="none" w="sm" len="sm"/>
            <a:tailEnd type="stealth" w="sm" len="med"/>
          </a:ln>
        </p:spPr>
        <p:txBody>
          <a:bodyPr wrap="none" anchor="ctr"/>
          <a:lstStyle/>
          <a:p>
            <a:pPr algn="ctr"/>
            <a:endParaRPr lang="en-US" sz="1400">
              <a:latin typeface="Palatino Linotype" panose="02040502050505030304" pitchFamily="18" charset="0"/>
              <a:sym typeface="Gill Sans"/>
            </a:endParaRP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6562141" y="1523124"/>
            <a:ext cx="2854561" cy="1620000"/>
          </a:xfrm>
          <a:prstGeom prst="rect">
            <a:avLst/>
          </a:prstGeom>
          <a:ln w="12700">
            <a:noFill/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Step 3 (if not needed, delete)</a:t>
            </a:r>
          </a:p>
          <a:p>
            <a:pPr lvl="1"/>
            <a:r>
              <a:rPr lang="en-US" sz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7" name="AutoShape 3"/>
          <p:cNvSpPr>
            <a:spLocks/>
          </p:cNvSpPr>
          <p:nvPr>
            <p:custDataLst>
              <p:tags r:id="rId5"/>
            </p:custDataLst>
          </p:nvPr>
        </p:nvSpPr>
        <p:spPr bwMode="auto">
          <a:xfrm rot="21580317">
            <a:off x="1064271" y="2955152"/>
            <a:ext cx="2520000" cy="180759"/>
          </a:xfrm>
          <a:custGeom>
            <a:avLst/>
            <a:gdLst>
              <a:gd name="T0" fmla="*/ 0 w 21517"/>
              <a:gd name="T1" fmla="*/ 0 h 12283"/>
              <a:gd name="T2" fmla="*/ 21517 w 21517"/>
              <a:gd name="T3" fmla="*/ 12283 h 12283"/>
            </a:gdLst>
            <a:ahLst/>
            <a:cxnLst/>
            <a:rect l="T0" t="T1" r="T2" b="T3"/>
            <a:pathLst>
              <a:path w="21517" h="12283">
                <a:moveTo>
                  <a:pt x="-122" y="12283"/>
                </a:moveTo>
                <a:cubicBezTo>
                  <a:pt x="-122" y="12283"/>
                  <a:pt x="7415" y="-9317"/>
                  <a:pt x="21478" y="1248"/>
                </a:cubicBezTo>
              </a:path>
            </a:pathLst>
          </a:custGeom>
          <a:noFill/>
          <a:ln w="50800" cap="rnd">
            <a:solidFill>
              <a:schemeClr val="accent5"/>
            </a:solidFill>
            <a:round/>
            <a:headEnd type="none" w="sm" len="sm"/>
            <a:tailEnd type="stealth" w="sm" len="med"/>
          </a:ln>
        </p:spPr>
        <p:txBody>
          <a:bodyPr wrap="none" anchor="ctr"/>
          <a:lstStyle/>
          <a:p>
            <a:pPr algn="ctr"/>
            <a:endParaRPr lang="en-US" sz="1400">
              <a:latin typeface="Palatino Linotype" panose="02040502050505030304" pitchFamily="18" charset="0"/>
              <a:sym typeface="Gill Sans"/>
            </a:endParaRP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3704511" y="1677560"/>
            <a:ext cx="2854561" cy="1104162"/>
          </a:xfrm>
          <a:prstGeom prst="rect">
            <a:avLst/>
          </a:prstGeom>
          <a:ln w="12700">
            <a:noFill/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Step 2 (if not needed, delete)</a:t>
            </a:r>
          </a:p>
          <a:p>
            <a:pPr lvl="1"/>
            <a:r>
              <a:rPr lang="en-US" sz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896990" y="1929588"/>
            <a:ext cx="2854561" cy="1104162"/>
          </a:xfrm>
          <a:prstGeom prst="rect">
            <a:avLst/>
          </a:prstGeom>
          <a:ln w="12700">
            <a:noFill/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Step 1 (if not needed, delete)</a:t>
            </a:r>
          </a:p>
          <a:p>
            <a:pPr lvl="1"/>
            <a:r>
              <a:rPr lang="en-US" sz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– data table</a:t>
            </a:r>
          </a:p>
        </p:txBody>
      </p:sp>
      <p:graphicFrame>
        <p:nvGraphicFramePr>
          <p:cNvPr id="3" name="Group 3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57910158"/>
              </p:ext>
            </p:extLst>
          </p:nvPr>
        </p:nvGraphicFramePr>
        <p:xfrm>
          <a:off x="396875" y="1377950"/>
          <a:ext cx="9055104" cy="430274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80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6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6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6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6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68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68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3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description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description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description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description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description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description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description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description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718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– alternative data table</a:t>
            </a:r>
          </a:p>
        </p:txBody>
      </p:sp>
      <p:graphicFrame>
        <p:nvGraphicFramePr>
          <p:cNvPr id="3" name="Group 3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74644224"/>
              </p:ext>
            </p:extLst>
          </p:nvPr>
        </p:nvGraphicFramePr>
        <p:xfrm>
          <a:off x="396875" y="1377950"/>
          <a:ext cx="9055098" cy="4152900"/>
        </p:xfrm>
        <a:graphic>
          <a:graphicData uri="http://schemas.openxmlformats.org/drawingml/2006/table">
            <a:tbl>
              <a:tblPr/>
              <a:tblGrid>
                <a:gridCol w="1218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6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60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60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60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60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66462" marR="66462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66462" marR="66462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66462" marR="66462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66462" marR="66462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66462" marR="66462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66462" marR="66462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66462" marR="66462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1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2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3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4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Subtotal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1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2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3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4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Subtotal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Total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59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– table with text</a:t>
            </a:r>
          </a:p>
        </p:txBody>
      </p:sp>
      <p:graphicFrame>
        <p:nvGraphicFramePr>
          <p:cNvPr id="3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8278109"/>
              </p:ext>
            </p:extLst>
          </p:nvPr>
        </p:nvGraphicFramePr>
        <p:xfrm>
          <a:off x="396876" y="1377949"/>
          <a:ext cx="9055099" cy="493236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979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8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93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description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 (if not needed, delete)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 (if not needed, delete)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93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description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 (if not needed, delete)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 (if not needed, delete)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93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description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 (if not needed, delete)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 (if not needed, delete)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– table with full column of bullets and dashes</a:t>
            </a:r>
          </a:p>
        </p:txBody>
      </p:sp>
      <p:graphicFrame>
        <p:nvGraphicFramePr>
          <p:cNvPr id="3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7220300"/>
              </p:ext>
            </p:extLst>
          </p:nvPr>
        </p:nvGraphicFramePr>
        <p:xfrm>
          <a:off x="396875" y="1377950"/>
          <a:ext cx="9055100" cy="4470400"/>
        </p:xfrm>
        <a:graphic>
          <a:graphicData uri="http://schemas.openxmlformats.org/drawingml/2006/table">
            <a:tbl>
              <a:tblPr/>
              <a:tblGrid>
                <a:gridCol w="2265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2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5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21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2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1551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1551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Palatino Linotype" panose="02040502050505030304" pitchFamily="18" charset="0"/>
                        <a:ea typeface="+mj-ea"/>
                        <a:cs typeface="+mj-cs"/>
                      </a:endParaRP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– chevron table</a:t>
            </a:r>
          </a:p>
        </p:txBody>
      </p:sp>
      <p:graphicFrame>
        <p:nvGraphicFramePr>
          <p:cNvPr id="3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673773"/>
              </p:ext>
            </p:extLst>
          </p:nvPr>
        </p:nvGraphicFramePr>
        <p:xfrm>
          <a:off x="396873" y="2023231"/>
          <a:ext cx="9055104" cy="4287081"/>
        </p:xfrm>
        <a:graphic>
          <a:graphicData uri="http://schemas.openxmlformats.org/drawingml/2006/table">
            <a:tbl>
              <a:tblPr/>
              <a:tblGrid>
                <a:gridCol w="2263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3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3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3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5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36000" marR="36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8510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8510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8510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Palatino Linotype" panose="02040502050505030304" pitchFamily="18" charset="0"/>
                        <a:ea typeface="+mj-ea"/>
                        <a:cs typeface="+mj-cs"/>
                      </a:endParaRPr>
                    </a:p>
                  </a:txBody>
                  <a:tcPr marL="36000" marR="36000" marT="36000" marB="360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Palatino Linotype" panose="02040502050505030304" pitchFamily="18" charset="0"/>
                        <a:ea typeface="+mj-ea"/>
                        <a:cs typeface="+mj-cs"/>
                      </a:endParaRP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382587" y="1377950"/>
            <a:ext cx="9069388" cy="584200"/>
            <a:chOff x="382587" y="1377950"/>
            <a:chExt cx="8353600" cy="584200"/>
          </a:xfrm>
        </p:grpSpPr>
        <p:sp>
          <p:nvSpPr>
            <p:cNvPr id="4" name="AutoShape 32"/>
            <p:cNvSpPr>
              <a:spLocks noChangeArrowheads="1"/>
            </p:cNvSpPr>
            <p:nvPr/>
          </p:nvSpPr>
          <p:spPr bwMode="gray">
            <a:xfrm>
              <a:off x="382587" y="1377950"/>
              <a:ext cx="2206800" cy="584200"/>
            </a:xfrm>
            <a:prstGeom prst="chevron">
              <a:avLst>
                <a:gd name="adj" fmla="val 34952"/>
              </a:avLst>
            </a:prstGeom>
            <a:solidFill>
              <a:schemeClr val="bg2"/>
            </a:solidFill>
            <a:ln w="12700" cap="rnd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36000" tIns="36000" rIns="36000" bIns="36000" anchor="ctr" anchorCtr="1"/>
            <a:lstStyle/>
            <a:p>
              <a:pPr>
                <a:lnSpc>
                  <a:spcPct val="106000"/>
                </a:lnSpc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Text, Palatino Linotype, 14-pt bold</a:t>
              </a:r>
            </a:p>
          </p:txBody>
        </p:sp>
        <p:sp>
          <p:nvSpPr>
            <p:cNvPr id="5" name="AutoShape 33"/>
            <p:cNvSpPr>
              <a:spLocks noChangeArrowheads="1"/>
            </p:cNvSpPr>
            <p:nvPr/>
          </p:nvSpPr>
          <p:spPr bwMode="gray">
            <a:xfrm>
              <a:off x="2431520" y="1377950"/>
              <a:ext cx="2206800" cy="584200"/>
            </a:xfrm>
            <a:prstGeom prst="chevron">
              <a:avLst>
                <a:gd name="adj" fmla="val 34975"/>
              </a:avLst>
            </a:prstGeom>
            <a:solidFill>
              <a:schemeClr val="bg2"/>
            </a:solidFill>
            <a:ln w="12700" cap="rnd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36000" tIns="36000" rIns="36000" bIns="36000" anchor="ctr" anchorCtr="1"/>
            <a:lstStyle/>
            <a:p>
              <a:pPr>
                <a:lnSpc>
                  <a:spcPct val="106000"/>
                </a:lnSpc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6" name="AutoShape 34"/>
            <p:cNvSpPr>
              <a:spLocks noChangeArrowheads="1"/>
            </p:cNvSpPr>
            <p:nvPr/>
          </p:nvSpPr>
          <p:spPr bwMode="gray">
            <a:xfrm>
              <a:off x="4480453" y="1377950"/>
              <a:ext cx="2206800" cy="584200"/>
            </a:xfrm>
            <a:prstGeom prst="chevron">
              <a:avLst>
                <a:gd name="adj" fmla="val 34975"/>
              </a:avLst>
            </a:prstGeom>
            <a:solidFill>
              <a:schemeClr val="bg2"/>
            </a:solidFill>
            <a:ln w="12700" cap="rnd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36000" tIns="36000" rIns="36000" bIns="36000" anchor="ctr" anchorCtr="1"/>
            <a:lstStyle/>
            <a:p>
              <a:pPr>
                <a:lnSpc>
                  <a:spcPct val="106000"/>
                </a:lnSpc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7" name="AutoShape 35"/>
            <p:cNvSpPr>
              <a:spLocks noChangeArrowheads="1"/>
            </p:cNvSpPr>
            <p:nvPr/>
          </p:nvSpPr>
          <p:spPr bwMode="gray">
            <a:xfrm>
              <a:off x="6529387" y="1377950"/>
              <a:ext cx="2206800" cy="584200"/>
            </a:xfrm>
            <a:prstGeom prst="chevron">
              <a:avLst>
                <a:gd name="adj" fmla="val 34975"/>
              </a:avLst>
            </a:prstGeom>
            <a:solidFill>
              <a:schemeClr val="bg2"/>
            </a:solidFill>
            <a:ln w="12700" cap="rnd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36000" tIns="36000" rIns="36000" bIns="36000" anchor="ctr" anchorCtr="1"/>
            <a:lstStyle/>
            <a:p>
              <a:pPr>
                <a:lnSpc>
                  <a:spcPct val="106000"/>
                </a:lnSpc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</p:grpSp>
      <p:sp>
        <p:nvSpPr>
          <p:cNvPr id="8" name="Text Placeholder 1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96875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two text boxes with paragraph, bullet, and dash points</a:t>
            </a:r>
          </a:p>
        </p:txBody>
      </p:sp>
      <p:sp>
        <p:nvSpPr>
          <p:cNvPr id="5" name="Text Box 10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8561" y="1376361"/>
            <a:ext cx="4358389" cy="24967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algn="ctr" defTabSz="957263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48560" y="1626041"/>
            <a:ext cx="4358389" cy="4682684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8" name="Text Box 1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95877" y="1376361"/>
            <a:ext cx="4356100" cy="24967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algn="ctr" defTabSz="957263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095876" y="1626041"/>
            <a:ext cx="4356100" cy="4682684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2077&quot;/&gt;&lt;CPresentation id=&quot;1&quot;&gt;&lt;m_precDefaultNumber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strFormatTime&gt;%#m/%#d/%Y&lt;/m_strFormatTime&gt;&lt;/m_precDefaultDate&gt;&lt;m_precDefaultYear/&gt;&lt;m_precDefaultQuarter/&gt;&lt;m_precDefaultMonth/&gt;&lt;m_precDefaultWeek/&gt;&lt;m_precDefaultDay/&gt;&lt;m_mruColor&gt;&lt;m_vecMRU length=&quot;12&quot;&gt;&lt;elem m_fUsage=&quot;1.68322986240641190000E+000&quot;&gt;&lt;m_ppcolschidx val=&quot;0&quot;/&gt;&lt;m_rgb r=&quot;9b&quot; g=&quot;17&quot; b=&quot;17&quot;/&gt;&lt;/elem&gt;&lt;elem m_fUsage=&quot;1.50338772469263370000E+000&quot;&gt;&lt;m_ppcolschidx val=&quot;0&quot;/&gt;&lt;m_rgb r=&quot;e5&quot; g=&quot;52&quot; b=&quot;52&quot;/&gt;&lt;/elem&gt;&lt;elem m_fUsage=&quot;1.22240875340971660000E+000&quot;&gt;&lt;m_ppcolschidx val=&quot;0&quot;/&gt;&lt;m_rgb r=&quot;c0&quot; g=&quot;0&quot; b=&quot;0&quot;/&gt;&lt;/elem&gt;&lt;elem m_fUsage=&quot;1.01916297527188230000E+000&quot;&gt;&lt;m_ppcolschidx val=&quot;0&quot;/&gt;&lt;m_rgb r=&quot;ee&quot; g=&quot;8b&quot; b=&quot;8b&quot;/&gt;&lt;/elem&gt;&lt;elem m_fUsage=&quot;9.90952901816634310000E-001&quot;&gt;&lt;m_ppcolschidx val=&quot;0&quot;/&gt;&lt;m_rgb r=&quot;f6&quot; g=&quot;c5&quot; b=&quot;c5&quot;/&gt;&lt;/elem&gt;&lt;elem m_fUsage=&quot;7.96036907042989350000E-001&quot;&gt;&lt;m_ppcolschidx val=&quot;0&quot;/&gt;&lt;m_rgb r=&quot;8c&quot; g=&quot;0&quot; b=&quot;0&quot;/&gt;&lt;/elem&gt;&lt;elem m_fUsage=&quot;7.74929666165770640000E-001&quot;&gt;&lt;m_ppcolschidx val=&quot;0&quot;/&gt;&lt;m_rgb r=&quot;74&quot; g=&quot;11&quot; b=&quot;11&quot;/&gt;&lt;/elem&gt;&lt;elem m_fUsage=&quot;6.20506540339557430000E-001&quot;&gt;&lt;m_ppcolschidx val=&quot;0&quot;/&gt;&lt;m_rgb r=&quot;b7&quot; g=&quot;84&quot; b=&quot;84&quot;/&gt;&lt;/elem&gt;&lt;elem m_fUsage=&quot;5.37470833195205280000E-001&quot;&gt;&lt;m_ppcolschidx val=&quot;0&quot;/&gt;&lt;m_rgb r=&quot;c5&quot; g=&quot;a0&quot; b=&quot;a0&quot;/&gt;&lt;/elem&gt;&lt;elem m_fUsage=&quot;4.22298087940373430000E-001&quot;&gt;&lt;m_ppcolschidx val=&quot;0&quot;/&gt;&lt;m_rgb r=&quot;d6&quot; g=&quot;bf&quot; b=&quot;bf&quot;/&gt;&lt;/elem&gt;&lt;elem m_fUsage=&quot;2.57980839435674180000E-001&quot;&gt;&lt;m_ppcolschidx val=&quot;0&quot;/&gt;&lt;m_rgb r=&quot;73&quot; g=&quot;0&quot; b=&quot;0&quot;/&gt;&lt;/elem&gt;&lt;elem m_fUsage=&quot;1.65995699549193580000E-001&quot;&gt;&lt;m_ppcolschidx val=&quot;0&quot;/&gt;&lt;m_rgb r=&quot;4e&quot; g=&quot;c&quot; b=&quot;c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pzEFF13M0WKgd4O5C57_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TrWWCI90CX6e6.ArOEH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TrWWCI90CX6e6.ArOEH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TrWWCI90CX6e6.ArOEH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TrWWCI90CX6e6.ArOEH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TrWWCI90CX6e6.ArOEH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SCh86WykiCFP1GDNSDz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.x2GpKW3kqowVwcaDoSk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b8154f5HUqsDBiVpNNqY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x6uIFuJq06ngQU1ey9K5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R1J68.yESxiEG7nczeW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R1J68.yESxiEG7nczeW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SCh86WykiCFP1GDNSDz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.x2GpKW3kqowVwcaDoSk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b8154f5HUqsDBiVpNNqY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x6uIFuJq06ngQU1ey9K5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R1J68.yESxiEG7nczeW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SCh86WykiCFP1GDNSDz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.x2GpKW3kqowVwcaDoSk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b8154f5HUqsDBiVpNNqY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x6uIFuJq06ngQU1ey9K5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TF2edrJr0u8xjJS5wFwE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e_StvbU.2ilUxqenAM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ycPrvkp_UCfZYpSZBzBJ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iZ3SNMPPUSNJA6Vwr0Y9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0Nf7TywYECbF3xX2Dj51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fUSL.Teekq.TV4MG7byJ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dNq6wuekGDUwGSKZAFf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m5RZ1ne.UCkFBJ_aCWGN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zt5Ggp5jUyoj6gjF7SQ4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moevLBHLkGZYGPTuSRNF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FpoEi9l3kWlW_S6SCF.b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kYT0hR6.0SvUx6BnT90o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TrWWCI90CX6e6.ArOEH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eDs8D4wyUyzR70VR6nx5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lqQSQ3D7kSLx3Blnvm2p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h1hehj6UWXOi_PfnH5F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qjQoIvI8ku.RJyh3vMCk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LJ97binx0i5J8UPOr93A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..TakVrDUWbKSwDbZGpK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KEztrqPu0.ccF8qdOw.L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9Q4iBO9pEmQU7xMrr1lr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NFgm0yKEuM.gZWhN5EO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K8.aFC3p0ils54GIHuZg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c8Vu3XPz0i8bzQ1s82Kr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bHuYGpAUi7Bwg0Z1vVr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T7Av3p.T0CEpQBfk.pF3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c8Vu3XPz0i8bzQ1s82Kr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bHuYGpAUi7Bwg0Z1vVr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T7Av3p.T0CEpQBfk.pF3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c8Vu3XPz0i8bzQ1s82Kr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bHuYGpAUi7Bwg0Z1vVr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T7Av3p.T0CEpQBfk.pF3w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oLseO1dUSWP8cEAzlL2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jjsJ7jS4E.l9wBVV1gyp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c8Vu3XPz0i8bzQ1s82Kr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bHuYGpAUi7Bwg0Z1vVr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T7Av3p.T0CEpQBfk.pF3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_6dwvEyE.1sfTYE6fuU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hC9sveo0UepfshQLoEqUA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EFi8uSidEqo_2mcSfVtB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7QwSDGFEKBDcoj1l7Sd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RVeA8NcXE6Q4qgTpZkN1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To6mWN1LkKmY._cdCgvn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hC9sveo0UepfshQLoEqU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EFi8uSidEqo_2mcSfVtB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RVeA8NcXE6Q4qgTpZkN1w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To6mWN1LkKmY._cdCgvn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RVeA8NcXE6Q4qgTpZkN1w"/>
</p:tagLst>
</file>

<file path=ppt/theme/theme1.xml><?xml version="1.0" encoding="utf-8"?>
<a:theme xmlns:a="http://schemas.openxmlformats.org/drawingml/2006/main" name="CR Onlytext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</a:theme>
</file>

<file path=ppt/theme/theme2.xml><?xml version="1.0" encoding="utf-8"?>
<a:theme xmlns:a="http://schemas.openxmlformats.org/drawingml/2006/main" name="Office Theme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1246</Words>
  <Application>Microsoft Macintosh PowerPoint</Application>
  <PresentationFormat>Custom</PresentationFormat>
  <Paragraphs>667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华文楷体</vt:lpstr>
      <vt:lpstr>Arial</vt:lpstr>
      <vt:lpstr>Calibri</vt:lpstr>
      <vt:lpstr>Palatino Linotype</vt:lpstr>
      <vt:lpstr>Times New Roman</vt:lpstr>
      <vt:lpstr>Vrinda</vt:lpstr>
      <vt:lpstr>Wingdings 2</vt:lpstr>
      <vt:lpstr>CR Onlytext</vt:lpstr>
      <vt:lpstr>think-cell Slide</vt:lpstr>
      <vt:lpstr>Data Analysis Project 1.</vt:lpstr>
      <vt:lpstr>The Framework</vt:lpstr>
      <vt:lpstr>PowerPoint Presentation</vt:lpstr>
      <vt:lpstr>Tables – data table</vt:lpstr>
      <vt:lpstr>Tables – alternative data table</vt:lpstr>
      <vt:lpstr>Tables – table with text</vt:lpstr>
      <vt:lpstr>Tables – table with full column of bullets and dashes</vt:lpstr>
      <vt:lpstr>Tables – chevron table</vt:lpstr>
      <vt:lpstr>Text boxes – two text boxes with paragraph, bullet, and dash points</vt:lpstr>
      <vt:lpstr>Text boxes – three to a slide, with paragraph, bullet, and dash points</vt:lpstr>
      <vt:lpstr>Text boxes – Four to a slide, with paragraph, bullet, and dash points</vt:lpstr>
      <vt:lpstr>Text boxes – two-by-two</vt:lpstr>
      <vt:lpstr>Text boxes – three-by-two</vt:lpstr>
      <vt:lpstr>Text boxes – two columns of numbered points for each point</vt:lpstr>
      <vt:lpstr>Text boxes – two columns of numbered points for each point</vt:lpstr>
      <vt:lpstr>Text boxes – two ways of showing major points</vt:lpstr>
      <vt:lpstr>Text boxes – major points with chevrons</vt:lpstr>
      <vt:lpstr>Text boxes – chevrons with text boxes</vt:lpstr>
      <vt:lpstr>Text boxes – vertical chevrons with text</vt:lpstr>
      <vt:lpstr>Text blocks – two squares</vt:lpstr>
      <vt:lpstr>Text blocks – sources leading to</vt:lpstr>
      <vt:lpstr>Logic trees – executive summary tree</vt:lpstr>
      <vt:lpstr>Steps – two</vt:lpstr>
      <vt:lpstr>Steps – three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2014-03-26T02:17:58Z</dcterms:created>
  <dcterms:modified xsi:type="dcterms:W3CDTF">2024-10-29T03:16:51Z</dcterms:modified>
  <cp:version>112013</cp:version>
</cp:coreProperties>
</file>