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28758-1F17-E24C-9892-9335FE02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487917" cy="515007"/>
          </a:xfrm>
        </p:spPr>
        <p:txBody>
          <a:bodyPr anchor="ctr"/>
          <a:lstStyle/>
          <a:p>
            <a:pPr algn="l"/>
            <a:r>
              <a:rPr lang="en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Karry-LOB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E2DAFC-AE1B-3E46-89C1-EB8B9B784CA2}"/>
              </a:ext>
            </a:extLst>
          </p:cNvPr>
          <p:cNvGrpSpPr/>
          <p:nvPr/>
        </p:nvGrpSpPr>
        <p:grpSpPr>
          <a:xfrm>
            <a:off x="241881" y="3429000"/>
            <a:ext cx="3736429" cy="2469748"/>
            <a:chOff x="329444" y="2401001"/>
            <a:chExt cx="3736429" cy="24697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A8FCA5D-8F2A-6D4C-947D-5B43DCF34953}"/>
                </a:ext>
              </a:extLst>
            </p:cNvPr>
            <p:cNvSpPr/>
            <p:nvPr/>
          </p:nvSpPr>
          <p:spPr>
            <a:xfrm>
              <a:off x="329445" y="3317878"/>
              <a:ext cx="3736428" cy="635995"/>
            </a:xfrm>
            <a:prstGeom prst="roundRect">
              <a:avLst>
                <a:gd name="adj" fmla="val 4386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Tensor Engineering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4E6611B4-28F7-0649-BAEB-B7813D431140}"/>
                </a:ext>
              </a:extLst>
            </p:cNvPr>
            <p:cNvSpPr/>
            <p:nvPr/>
          </p:nvSpPr>
          <p:spPr>
            <a:xfrm>
              <a:off x="329445" y="2401001"/>
              <a:ext cx="3736428" cy="635995"/>
            </a:xfrm>
            <a:prstGeom prst="ca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(28800, D, L, F)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2301FB42-081B-E94A-BAEF-39F1ED05D328}"/>
                </a:ext>
              </a:extLst>
            </p:cNvPr>
            <p:cNvSpPr/>
            <p:nvPr/>
          </p:nvSpPr>
          <p:spPr>
            <a:xfrm>
              <a:off x="1621799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HFTLabel.h5</a:t>
              </a:r>
            </a:p>
            <a:p>
              <a:pPr algn="ctr"/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 F)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7960A23-A06B-1A46-A1A3-004E7F69BA3D}"/>
                </a:ext>
              </a:extLst>
            </p:cNvPr>
            <p:cNvSpPr/>
            <p:nvPr/>
          </p:nvSpPr>
          <p:spPr>
            <a:xfrm>
              <a:off x="329445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LOB.h5</a:t>
              </a:r>
            </a:p>
            <a:p>
              <a:pPr algn="ctr"/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(T,</a:t>
              </a:r>
              <a:r>
                <a:rPr lang="zh-CN" alt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D, L, F)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064F918B-E385-FA48-95D1-1F517F2F9580}"/>
                </a:ext>
              </a:extLst>
            </p:cNvPr>
            <p:cNvSpPr/>
            <p:nvPr/>
          </p:nvSpPr>
          <p:spPr>
            <a:xfrm>
              <a:off x="2914153" y="4234754"/>
              <a:ext cx="1151720" cy="635995"/>
            </a:xfrm>
            <a:prstGeom prst="can">
              <a:avLst>
                <a:gd name="adj" fmla="val 1029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Others.h5</a:t>
              </a:r>
            </a:p>
            <a:p>
              <a:pPr algn="ctr"/>
              <a:r>
                <a:rPr lang="en-US" altLang="zh-C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A28AD3-7429-1548-B5E5-3B588A2C0499}"/>
                </a:ext>
              </a:extLst>
            </p:cNvPr>
            <p:cNvCxnSpPr>
              <a:stCxn id="5" idx="3"/>
              <a:endCxn id="4" idx="0"/>
            </p:cNvCxnSpPr>
            <p:nvPr/>
          </p:nvCxnSpPr>
          <p:spPr>
            <a:xfrm>
              <a:off x="2197659" y="3036996"/>
              <a:ext cx="0" cy="280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E66D5846-A736-6E49-9C28-64571746EB87}"/>
                </a:ext>
              </a:extLst>
            </p:cNvPr>
            <p:cNvSpPr/>
            <p:nvPr/>
          </p:nvSpPr>
          <p:spPr>
            <a:xfrm rot="5400000">
              <a:off x="2105417" y="2226106"/>
              <a:ext cx="184470" cy="3736415"/>
            </a:xfrm>
            <a:prstGeom prst="leftBrace">
              <a:avLst>
                <a:gd name="adj1" fmla="val 9902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D3683B-4340-3A4C-A9F8-00506C33A736}"/>
              </a:ext>
            </a:extLst>
          </p:cNvPr>
          <p:cNvSpPr/>
          <p:nvPr/>
        </p:nvSpPr>
        <p:spPr>
          <a:xfrm>
            <a:off x="241881" y="6179629"/>
            <a:ext cx="11708238" cy="515007"/>
          </a:xfrm>
          <a:prstGeom prst="roundRect">
            <a:avLst>
              <a:gd name="adj" fmla="val 4386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Ops</a:t>
            </a:r>
          </a:p>
        </p:txBody>
      </p: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55FBE19-567A-A74C-9272-12163B32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7013"/>
              </p:ext>
            </p:extLst>
          </p:nvPr>
        </p:nvGraphicFramePr>
        <p:xfrm>
          <a:off x="696000" y="1362669"/>
          <a:ext cx="1080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498127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775152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129951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852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88147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63874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664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5022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3576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942052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20020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549435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685098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61384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88195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26524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9892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02330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25081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6800261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663302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9490D890-E8AA-7341-9FFE-E8898F07D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IF_M0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2363E7-5FE9-6846-831F-ECE435FEC526}"/>
              </a:ext>
            </a:extLst>
          </p:cNvPr>
          <p:cNvCxnSpPr>
            <a:cxnSpLocks/>
          </p:cNvCxnSpPr>
          <p:nvPr/>
        </p:nvCxnSpPr>
        <p:spPr>
          <a:xfrm>
            <a:off x="696000" y="1051041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A1DFA9-1EBA-B24C-A806-B293C32D8B10}"/>
              </a:ext>
            </a:extLst>
          </p:cNvPr>
          <p:cNvCxnSpPr>
            <a:cxnSpLocks/>
          </p:cNvCxnSpPr>
          <p:nvPr/>
        </p:nvCxnSpPr>
        <p:spPr>
          <a:xfrm>
            <a:off x="11476299" y="1069888"/>
            <a:ext cx="0" cy="31162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9C57B-14A1-F041-BAFD-8C332BE99CBC}"/>
              </a:ext>
            </a:extLst>
          </p:cNvPr>
          <p:cNvSpPr txBox="1"/>
          <p:nvPr/>
        </p:nvSpPr>
        <p:spPr>
          <a:xfrm>
            <a:off x="695999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2022.01.04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D3151-273E-5840-B7AF-3D5034DE0C10}"/>
              </a:ext>
            </a:extLst>
          </p:cNvPr>
          <p:cNvSpPr txBox="1"/>
          <p:nvPr/>
        </p:nvSpPr>
        <p:spPr>
          <a:xfrm>
            <a:off x="10169890" y="993337"/>
            <a:ext cx="1306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3635-15F1-EE42-8EA7-A99FA89B7DA2}"/>
              </a:ext>
            </a:extLst>
          </p:cNvPr>
          <p:cNvSpPr txBox="1"/>
          <p:nvPr/>
        </p:nvSpPr>
        <p:spPr>
          <a:xfrm>
            <a:off x="4180872" y="720737"/>
            <a:ext cx="3830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242 Trading dates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FF89527-3BD1-0D4C-ACA4-045FD855B5EA}"/>
              </a:ext>
            </a:extLst>
          </p:cNvPr>
          <p:cNvSpPr/>
          <p:nvPr/>
        </p:nvSpPr>
        <p:spPr>
          <a:xfrm rot="5400000">
            <a:off x="3737807" y="-1031022"/>
            <a:ext cx="369330" cy="6452946"/>
          </a:xfrm>
          <a:prstGeom prst="rightBrace">
            <a:avLst>
              <a:gd name="adj1" fmla="val 183573"/>
              <a:gd name="adj2" fmla="val 50000"/>
            </a:avLst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5104B-0F0C-BE4E-86C3-0364EDF73276}"/>
              </a:ext>
            </a:extLst>
          </p:cNvPr>
          <p:cNvSpPr txBox="1"/>
          <p:nvPr/>
        </p:nvSpPr>
        <p:spPr>
          <a:xfrm>
            <a:off x="2606000" y="2488234"/>
            <a:ext cx="26329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Valid: 20 Weeks</a:t>
            </a:r>
          </a:p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Valid: 20 Days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E1D6B5-2291-C849-9511-2188D65A1910}"/>
              </a:ext>
            </a:extLst>
          </p:cNvPr>
          <p:cNvCxnSpPr>
            <a:cxnSpLocks/>
          </p:cNvCxnSpPr>
          <p:nvPr/>
        </p:nvCxnSpPr>
        <p:spPr>
          <a:xfrm flipV="1">
            <a:off x="7429309" y="1902669"/>
            <a:ext cx="0" cy="477448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346AD0-C20C-BA47-B285-1023224A39DA}"/>
              </a:ext>
            </a:extLst>
          </p:cNvPr>
          <p:cNvSpPr txBox="1"/>
          <p:nvPr/>
        </p:nvSpPr>
        <p:spPr>
          <a:xfrm>
            <a:off x="6112837" y="2626733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2 Weeks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68C0304-A5BE-EE41-A9D2-45B34547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9435"/>
              </p:ext>
            </p:extLst>
          </p:nvPr>
        </p:nvGraphicFramePr>
        <p:xfrm>
          <a:off x="695999" y="338118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A405BD-2A68-104D-85E3-D99DFFEE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6705"/>
              </p:ext>
            </p:extLst>
          </p:nvPr>
        </p:nvGraphicFramePr>
        <p:xfrm>
          <a:off x="1208617" y="4289913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920CC94-4BF7-8E44-8851-686E4B32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5866"/>
              </p:ext>
            </p:extLst>
          </p:nvPr>
        </p:nvGraphicFramePr>
        <p:xfrm>
          <a:off x="4456299" y="5366791"/>
          <a:ext cx="702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4313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33047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67243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17764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684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38746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771126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329716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903009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4123744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25503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3139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5392256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···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183140"/>
                  </a:ext>
                </a:extLst>
              </a:tr>
            </a:tbl>
          </a:graphicData>
        </a:graphic>
      </p:graphicFrame>
      <p:sp>
        <p:nvSpPr>
          <p:cNvPr id="28" name="Subtitle 2">
            <a:extLst>
              <a:ext uri="{FF2B5EF4-FFF2-40B4-BE49-F238E27FC236}">
                <a16:creationId xmlns:a16="http://schemas.microsoft.com/office/drawing/2014/main" id="{8FE5D41D-486A-6745-928C-423F907DFFF8}"/>
              </a:ext>
            </a:extLst>
          </p:cNvPr>
          <p:cNvSpPr txBox="1">
            <a:spLocks/>
          </p:cNvSpPr>
          <p:nvPr/>
        </p:nvSpPr>
        <p:spPr>
          <a:xfrm>
            <a:off x="3852040" y="6135453"/>
            <a:ext cx="4487917" cy="515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by 2 weeks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5A3B893-6901-3249-A2C3-2BBACBF7BED2}"/>
              </a:ext>
            </a:extLst>
          </p:cNvPr>
          <p:cNvSpPr/>
          <p:nvPr/>
        </p:nvSpPr>
        <p:spPr>
          <a:xfrm>
            <a:off x="697635" y="4435222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B3FBFA3-3330-5942-82C6-BAFB939E73D4}"/>
              </a:ext>
            </a:extLst>
          </p:cNvPr>
          <p:cNvSpPr/>
          <p:nvPr/>
        </p:nvSpPr>
        <p:spPr>
          <a:xfrm>
            <a:off x="3959889" y="551210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3B09A-51F1-BC4C-A294-E6CF1D29FF07}"/>
              </a:ext>
            </a:extLst>
          </p:cNvPr>
          <p:cNvSpPr txBox="1"/>
          <p:nvPr/>
        </p:nvSpPr>
        <p:spPr>
          <a:xfrm>
            <a:off x="2605999" y="4928685"/>
            <a:ext cx="1881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DD1536A-B482-F54D-8768-08D108A21D82}"/>
              </a:ext>
            </a:extLst>
          </p:cNvPr>
          <p:cNvSpPr/>
          <p:nvPr/>
        </p:nvSpPr>
        <p:spPr>
          <a:xfrm>
            <a:off x="2359889" y="4988660"/>
            <a:ext cx="246110" cy="2493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3D324-C5AC-F943-8F61-5F69D54D3980}"/>
              </a:ext>
            </a:extLst>
          </p:cNvPr>
          <p:cNvSpPr txBox="1"/>
          <p:nvPr/>
        </p:nvSpPr>
        <p:spPr>
          <a:xfrm>
            <a:off x="8843355" y="4105247"/>
            <a:ext cx="26329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Groups Totally</a:t>
            </a:r>
          </a:p>
        </p:txBody>
      </p:sp>
    </p:spTree>
    <p:extLst>
      <p:ext uri="{BB962C8B-B14F-4D97-AF65-F5344CB8AC3E}">
        <p14:creationId xmlns:p14="http://schemas.microsoft.com/office/powerpoint/2010/main" val="320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87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138</cp:revision>
  <dcterms:created xsi:type="dcterms:W3CDTF">2024-11-19T01:50:53Z</dcterms:created>
  <dcterms:modified xsi:type="dcterms:W3CDTF">2024-11-21T13:07:14Z</dcterms:modified>
</cp:coreProperties>
</file>